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7.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 id="2147483670" r:id="rId2"/>
    <p:sldMasterId id="2147483680" r:id="rId3"/>
    <p:sldMasterId id="2147483690" r:id="rId4"/>
    <p:sldMasterId id="2147483700" r:id="rId5"/>
    <p:sldMasterId id="2147483710" r:id="rId6"/>
    <p:sldMasterId id="2147483720" r:id="rId7"/>
    <p:sldMasterId id="2147483730" r:id="rId8"/>
  </p:sldMasterIdLst>
  <p:notesMasterIdLst>
    <p:notesMasterId r:id="rId29"/>
  </p:notesMasterIdLst>
  <p:handoutMasterIdLst>
    <p:handoutMasterId r:id="rId30"/>
  </p:handoutMasterIdLst>
  <p:sldIdLst>
    <p:sldId id="417" r:id="rId9"/>
    <p:sldId id="418" r:id="rId10"/>
    <p:sldId id="420" r:id="rId11"/>
    <p:sldId id="419" r:id="rId12"/>
    <p:sldId id="421" r:id="rId13"/>
    <p:sldId id="422" r:id="rId14"/>
    <p:sldId id="429" r:id="rId15"/>
    <p:sldId id="423" r:id="rId16"/>
    <p:sldId id="424" r:id="rId17"/>
    <p:sldId id="425" r:id="rId18"/>
    <p:sldId id="426" r:id="rId19"/>
    <p:sldId id="427" r:id="rId20"/>
    <p:sldId id="428" r:id="rId21"/>
    <p:sldId id="430" r:id="rId22"/>
    <p:sldId id="431" r:id="rId23"/>
    <p:sldId id="432" r:id="rId24"/>
    <p:sldId id="433" r:id="rId25"/>
    <p:sldId id="434" r:id="rId26"/>
    <p:sldId id="435" r:id="rId27"/>
    <p:sldId id="436" r:id="rId2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51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6" autoAdjust="0"/>
    <p:restoredTop sz="81235" autoAdjust="0"/>
  </p:normalViewPr>
  <p:slideViewPr>
    <p:cSldViewPr snapToGrid="0">
      <p:cViewPr varScale="1">
        <p:scale>
          <a:sx n="90" d="100"/>
          <a:sy n="90" d="100"/>
        </p:scale>
        <p:origin x="1308" y="42"/>
      </p:cViewPr>
      <p:guideLst/>
    </p:cSldViewPr>
  </p:slideViewPr>
  <p:notesTextViewPr>
    <p:cViewPr>
      <p:scale>
        <a:sx n="3" d="2"/>
        <a:sy n="3" d="2"/>
      </p:scale>
      <p:origin x="0" y="0"/>
    </p:cViewPr>
  </p:notesTextViewPr>
  <p:sorterViewPr>
    <p:cViewPr>
      <p:scale>
        <a:sx n="100" d="100"/>
        <a:sy n="100" d="100"/>
      </p:scale>
      <p:origin x="0" y="-33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25E52AFA-672C-4CE3-9973-91429F1C7953}" type="datetimeFigureOut">
              <a:rPr lang="en-US" smtClean="0"/>
              <a:t>5/9/2022</a:t>
            </a:fld>
            <a:endParaRPr lang="en-US" dirty="0"/>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18C258C7-D384-4262-8077-30D7AEE7D381}" type="slidenum">
              <a:rPr lang="en-US" smtClean="0"/>
              <a:t>‹#›</a:t>
            </a:fld>
            <a:endParaRPr lang="en-US" dirty="0"/>
          </a:p>
        </p:txBody>
      </p:sp>
    </p:spTree>
    <p:extLst>
      <p:ext uri="{BB962C8B-B14F-4D97-AF65-F5344CB8AC3E}">
        <p14:creationId xmlns:p14="http://schemas.microsoft.com/office/powerpoint/2010/main" val="32867698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B863701E-6787-48CB-B5C9-97130BB503DC}" type="datetimeFigureOut">
              <a:rPr lang="en-US" smtClean="0"/>
              <a:t>5/9/2022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31A529-86C4-4593-B7A9-9826DC348AF5}" type="slidenum">
              <a:rPr lang="en-US" smtClean="0"/>
              <a:t>‹#›</a:t>
            </a:fld>
            <a:endParaRPr lang="en-US" dirty="0"/>
          </a:p>
        </p:txBody>
      </p:sp>
    </p:spTree>
    <p:extLst>
      <p:ext uri="{BB962C8B-B14F-4D97-AF65-F5344CB8AC3E}">
        <p14:creationId xmlns:p14="http://schemas.microsoft.com/office/powerpoint/2010/main" val="157828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31A529-86C4-4593-B7A9-9826DC348AF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34290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31A529-86C4-4593-B7A9-9826DC348AF5}" type="slidenum">
              <a:rPr lang="en-US" smtClean="0"/>
              <a:t>20</a:t>
            </a:fld>
            <a:endParaRPr lang="en-US" dirty="0"/>
          </a:p>
        </p:txBody>
      </p:sp>
    </p:spTree>
    <p:extLst>
      <p:ext uri="{BB962C8B-B14F-4D97-AF65-F5344CB8AC3E}">
        <p14:creationId xmlns:p14="http://schemas.microsoft.com/office/powerpoint/2010/main" val="3555279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2286000" y="571500"/>
            <a:ext cx="7620000" cy="5715000"/>
          </a:xfrm>
          <a:prstGeom prst="rect">
            <a:avLst/>
          </a:prstGeom>
          <a:noFill/>
          <a:ln w="9525">
            <a:noFill/>
            <a:miter lim="800000"/>
            <a:headEnd/>
            <a:tailEnd/>
          </a:ln>
        </p:spPr>
      </p:pic>
      <p:sp>
        <p:nvSpPr>
          <p:cNvPr id="2" name="Title 1"/>
          <p:cNvSpPr>
            <a:spLocks noGrp="1"/>
          </p:cNvSpPr>
          <p:nvPr>
            <p:ph type="ctrTitle"/>
          </p:nvPr>
        </p:nvSpPr>
        <p:spPr>
          <a:xfrm>
            <a:off x="1016000" y="152401"/>
            <a:ext cx="10160000" cy="685800"/>
          </a:xfrm>
        </p:spPr>
        <p:txBody>
          <a:bodyPr/>
          <a:lstStyle/>
          <a:p>
            <a:r>
              <a:rPr lang="en-US" dirty="0"/>
              <a:t>Click to edit Master title style</a:t>
            </a:r>
          </a:p>
        </p:txBody>
      </p:sp>
      <p:sp>
        <p:nvSpPr>
          <p:cNvPr id="3" name="Subtitle 2"/>
          <p:cNvSpPr>
            <a:spLocks noGrp="1"/>
          </p:cNvSpPr>
          <p:nvPr>
            <p:ph type="subTitle" idx="1"/>
          </p:nvPr>
        </p:nvSpPr>
        <p:spPr>
          <a:xfrm>
            <a:off x="1828800" y="5715000"/>
            <a:ext cx="8534400" cy="762000"/>
          </a:xfrm>
        </p:spPr>
        <p:txBody>
          <a:bodyPr anchor="ctr"/>
          <a:lstStyle>
            <a:lvl1pPr marL="0" indent="0" algn="ctr">
              <a:buNone/>
              <a:defRPr>
                <a:solidFill>
                  <a:schemeClr val="tx1"/>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8796B032-408B-4658-9347-00876345D481}"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9E58BFDB-9A02-4698-A14E-356CA806511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66118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2286000" y="571500"/>
            <a:ext cx="7620000" cy="5715000"/>
          </a:xfrm>
          <a:prstGeom prst="rect">
            <a:avLst/>
          </a:prstGeom>
          <a:noFill/>
          <a:ln w="9525">
            <a:noFill/>
            <a:miter lim="800000"/>
            <a:headEnd/>
            <a:tailEnd/>
          </a:ln>
        </p:spPr>
      </p:pic>
      <p:sp>
        <p:nvSpPr>
          <p:cNvPr id="2" name="Title 1"/>
          <p:cNvSpPr>
            <a:spLocks noGrp="1"/>
          </p:cNvSpPr>
          <p:nvPr>
            <p:ph type="ctrTitle"/>
          </p:nvPr>
        </p:nvSpPr>
        <p:spPr>
          <a:xfrm>
            <a:off x="1016000" y="152401"/>
            <a:ext cx="10160000" cy="685800"/>
          </a:xfrm>
        </p:spPr>
        <p:txBody>
          <a:bodyPr/>
          <a:lstStyle/>
          <a:p>
            <a:r>
              <a:rPr lang="en-US" dirty="0"/>
              <a:t>Click to edit Master title style</a:t>
            </a:r>
          </a:p>
        </p:txBody>
      </p:sp>
      <p:sp>
        <p:nvSpPr>
          <p:cNvPr id="3" name="Subtitle 2"/>
          <p:cNvSpPr>
            <a:spLocks noGrp="1"/>
          </p:cNvSpPr>
          <p:nvPr>
            <p:ph type="subTitle" idx="1"/>
          </p:nvPr>
        </p:nvSpPr>
        <p:spPr>
          <a:xfrm>
            <a:off x="1828800" y="5715000"/>
            <a:ext cx="8534400" cy="762000"/>
          </a:xfrm>
        </p:spPr>
        <p:txBody>
          <a:bodyPr anchor="ct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7D5BCDEC-46DD-4511-8CF0-E71DE8E22631}"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9E58BFDB-9A02-4698-A14E-356CA806511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958325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E5B6A850-D12E-475F-819A-67C01BD19B94}"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7D63C99A-4C3C-447D-859A-E9759BEFAF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281148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3780368" y="152400"/>
            <a:ext cx="4631267" cy="3475038"/>
          </a:xfrm>
          <a:prstGeom prst="rect">
            <a:avLst/>
          </a:prstGeom>
          <a:noFill/>
          <a:ln w="9525">
            <a:noFill/>
            <a:miter lim="800000"/>
            <a:headEnd/>
            <a:tailEnd/>
          </a:ln>
        </p:spPr>
      </p:pic>
      <p:sp>
        <p:nvSpPr>
          <p:cNvPr id="2" name="Title 1"/>
          <p:cNvSpPr>
            <a:spLocks noGrp="1"/>
          </p:cNvSpPr>
          <p:nvPr>
            <p:ph type="title"/>
          </p:nvPr>
        </p:nvSpPr>
        <p:spPr>
          <a:xfrm>
            <a:off x="963084" y="4406903"/>
            <a:ext cx="10363200" cy="1362075"/>
          </a:xfrm>
        </p:spPr>
        <p:txBody>
          <a:bodyPr anchor="t"/>
          <a:lstStyle>
            <a:lvl1pPr algn="l">
              <a:defRPr sz="4000" b="1" cap="none" baseline="0"/>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DAC38D0-9302-4E17-B7BE-88698187F4DA}"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6091F7F2-BDC7-4C44-8EA1-367F6942CFF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676179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C768990E-0C99-417F-9192-F0F5D972C0C7}"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DF65773D-4C43-4A83-969E-B521C261F8B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99760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143000"/>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28801"/>
            <a:ext cx="5386917"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143000"/>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1828801"/>
            <a:ext cx="5389033"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8" name="Date Placeholder 3"/>
          <p:cNvSpPr>
            <a:spLocks noGrp="1"/>
          </p:cNvSpPr>
          <p:nvPr>
            <p:ph type="dt" sz="half" idx="11"/>
          </p:nvPr>
        </p:nvSpPr>
        <p:spPr/>
        <p:txBody>
          <a:bodyPr/>
          <a:lstStyle>
            <a:lvl1pPr>
              <a:defRPr/>
            </a:lvl1pPr>
          </a:lstStyle>
          <a:p>
            <a:pPr>
              <a:defRPr/>
            </a:pPr>
            <a:fld id="{E548BCA6-94E4-4A07-A70B-2A02EE3DC12C}" type="datetime1">
              <a:rPr lang="en-US" smtClean="0">
                <a:solidFill>
                  <a:prstClr val="black"/>
                </a:solidFill>
              </a:rPr>
              <a:t>5/9/2022</a:t>
            </a:fld>
            <a:endParaRPr lang="en-US" dirty="0">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C2DEC82-87A3-4C61-83C3-86D5D0C2DC1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95504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4" name="Date Placeholder 3"/>
          <p:cNvSpPr>
            <a:spLocks noGrp="1"/>
          </p:cNvSpPr>
          <p:nvPr>
            <p:ph type="dt" sz="half" idx="11"/>
          </p:nvPr>
        </p:nvSpPr>
        <p:spPr/>
        <p:txBody>
          <a:bodyPr/>
          <a:lstStyle>
            <a:lvl1pPr>
              <a:defRPr/>
            </a:lvl1pPr>
          </a:lstStyle>
          <a:p>
            <a:pPr>
              <a:defRPr/>
            </a:pPr>
            <a:fld id="{9DFA40F2-9DF6-47E2-8481-EB90ADD3F05E}" type="datetime1">
              <a:rPr lang="en-US" smtClean="0">
                <a:solidFill>
                  <a:prstClr val="black"/>
                </a:solidFill>
              </a:rPr>
              <a:t>5/9/2022</a:t>
            </a:fld>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07E48C5-C5A4-4BF0-A87A-403580BCDCB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922599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fld id="{71C68F75-78CC-45DD-B325-2D34EBCFA52E}" type="datetime1">
              <a:rPr lang="en-US" smtClean="0">
                <a:solidFill>
                  <a:prstClr val="black"/>
                </a:solidFill>
              </a:rPr>
              <a:t>5/9/2022</a:t>
            </a:fld>
            <a:endParaRPr lang="en-US" dirty="0">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DE3F1E59-2247-453A-A731-B8A39DDBDCE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400711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3BB903E4-C26F-4ECE-BB62-AFA0AC392C5C}"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0E1EB46-8350-4F32-B6F2-B4A18994036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853060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B22D3F94-5B3B-4E0D-A2B8-06FE44621351}"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A4E240F4-1C8E-4A2D-957A-4E86FCA387B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85238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2286000" y="571500"/>
            <a:ext cx="7620000" cy="5715000"/>
          </a:xfrm>
          <a:prstGeom prst="rect">
            <a:avLst/>
          </a:prstGeom>
          <a:noFill/>
          <a:ln w="9525">
            <a:noFill/>
            <a:miter lim="800000"/>
            <a:headEnd/>
            <a:tailEnd/>
          </a:ln>
        </p:spPr>
      </p:pic>
      <p:sp>
        <p:nvSpPr>
          <p:cNvPr id="2" name="Title 1"/>
          <p:cNvSpPr>
            <a:spLocks noGrp="1"/>
          </p:cNvSpPr>
          <p:nvPr>
            <p:ph type="ctrTitle"/>
          </p:nvPr>
        </p:nvSpPr>
        <p:spPr>
          <a:xfrm>
            <a:off x="1016000" y="152401"/>
            <a:ext cx="10160000" cy="685800"/>
          </a:xfrm>
        </p:spPr>
        <p:txBody>
          <a:bodyPr/>
          <a:lstStyle/>
          <a:p>
            <a:r>
              <a:rPr lang="en-US" dirty="0"/>
              <a:t>Click to edit Master title style</a:t>
            </a:r>
          </a:p>
        </p:txBody>
      </p:sp>
      <p:sp>
        <p:nvSpPr>
          <p:cNvPr id="3" name="Subtitle 2"/>
          <p:cNvSpPr>
            <a:spLocks noGrp="1"/>
          </p:cNvSpPr>
          <p:nvPr>
            <p:ph type="subTitle" idx="1"/>
          </p:nvPr>
        </p:nvSpPr>
        <p:spPr>
          <a:xfrm>
            <a:off x="1828800" y="5715000"/>
            <a:ext cx="8534400" cy="762000"/>
          </a:xfrm>
        </p:spPr>
        <p:txBody>
          <a:bodyPr anchor="ct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06895104-D445-4964-9CBF-2F22DF393F12}"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9E58BFDB-9A02-4698-A14E-356CA806511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17115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84EF79EA-9755-4809-AF70-C2F6C699B3A2}"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7D63C99A-4C3C-447D-859A-E9759BEFAF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096303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36A077A6-F15D-431D-8F26-D0FC6A8C92B3}"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7D63C99A-4C3C-447D-859A-E9759BEFAF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9846633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3780368" y="152400"/>
            <a:ext cx="4631267" cy="3475038"/>
          </a:xfrm>
          <a:prstGeom prst="rect">
            <a:avLst/>
          </a:prstGeom>
          <a:noFill/>
          <a:ln w="9525">
            <a:noFill/>
            <a:miter lim="800000"/>
            <a:headEnd/>
            <a:tailEnd/>
          </a:ln>
        </p:spPr>
      </p:pic>
      <p:sp>
        <p:nvSpPr>
          <p:cNvPr id="2" name="Title 1"/>
          <p:cNvSpPr>
            <a:spLocks noGrp="1"/>
          </p:cNvSpPr>
          <p:nvPr>
            <p:ph type="title"/>
          </p:nvPr>
        </p:nvSpPr>
        <p:spPr>
          <a:xfrm>
            <a:off x="963084" y="4406903"/>
            <a:ext cx="10363200" cy="1362075"/>
          </a:xfrm>
        </p:spPr>
        <p:txBody>
          <a:bodyPr anchor="t"/>
          <a:lstStyle>
            <a:lvl1pPr algn="l">
              <a:defRPr sz="4000" b="1" cap="none" baseline="0"/>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F61D5B7-314F-48BD-BCBE-65CA9C72713A}"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6091F7F2-BDC7-4C44-8EA1-367F6942CFF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367562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A9E35DFD-F8B5-4620-AFFF-0B110DD25EAC}"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DF65773D-4C43-4A83-969E-B521C261F8B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65246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143000"/>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28801"/>
            <a:ext cx="5386917"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143000"/>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1828801"/>
            <a:ext cx="5389033"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8" name="Date Placeholder 3"/>
          <p:cNvSpPr>
            <a:spLocks noGrp="1"/>
          </p:cNvSpPr>
          <p:nvPr>
            <p:ph type="dt" sz="half" idx="11"/>
          </p:nvPr>
        </p:nvSpPr>
        <p:spPr/>
        <p:txBody>
          <a:bodyPr/>
          <a:lstStyle>
            <a:lvl1pPr>
              <a:defRPr/>
            </a:lvl1pPr>
          </a:lstStyle>
          <a:p>
            <a:pPr>
              <a:defRPr/>
            </a:pPr>
            <a:fld id="{906FC63F-A2F8-408E-8A68-6ABE957A12EA}" type="datetime1">
              <a:rPr lang="en-US" smtClean="0">
                <a:solidFill>
                  <a:prstClr val="black"/>
                </a:solidFill>
              </a:rPr>
              <a:t>5/9/2022</a:t>
            </a:fld>
            <a:endParaRPr lang="en-US" dirty="0">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C2DEC82-87A3-4C61-83C3-86D5D0C2DC1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7804828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4" name="Date Placeholder 3"/>
          <p:cNvSpPr>
            <a:spLocks noGrp="1"/>
          </p:cNvSpPr>
          <p:nvPr>
            <p:ph type="dt" sz="half" idx="11"/>
          </p:nvPr>
        </p:nvSpPr>
        <p:spPr/>
        <p:txBody>
          <a:bodyPr/>
          <a:lstStyle>
            <a:lvl1pPr>
              <a:defRPr/>
            </a:lvl1pPr>
          </a:lstStyle>
          <a:p>
            <a:pPr>
              <a:defRPr/>
            </a:pPr>
            <a:fld id="{6037F369-ADC0-4931-97A1-5AE305CF3BEB}" type="datetime1">
              <a:rPr lang="en-US" smtClean="0">
                <a:solidFill>
                  <a:prstClr val="black"/>
                </a:solidFill>
              </a:rPr>
              <a:t>5/9/2022</a:t>
            </a:fld>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07E48C5-C5A4-4BF0-A87A-403580BCDCB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0036039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fld id="{822174C7-C51D-4C1D-B777-56622DF4753F}" type="datetime1">
              <a:rPr lang="en-US" smtClean="0">
                <a:solidFill>
                  <a:prstClr val="black"/>
                </a:solidFill>
              </a:rPr>
              <a:t>5/9/2022</a:t>
            </a:fld>
            <a:endParaRPr lang="en-US" dirty="0">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DE3F1E59-2247-453A-A731-B8A39DDBDCE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5571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03B1B33F-E174-4D13-AB71-D098DEA2BE2D}"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0E1EB46-8350-4F32-B6F2-B4A18994036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608171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D3D66785-5504-4E53-8129-DC4FCA331625}"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A4E240F4-1C8E-4A2D-957A-4E86FCA387B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05286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2286000" y="571500"/>
            <a:ext cx="7620000" cy="5715000"/>
          </a:xfrm>
          <a:prstGeom prst="rect">
            <a:avLst/>
          </a:prstGeom>
          <a:noFill/>
          <a:ln w="9525">
            <a:noFill/>
            <a:miter lim="800000"/>
            <a:headEnd/>
            <a:tailEnd/>
          </a:ln>
        </p:spPr>
      </p:pic>
      <p:sp>
        <p:nvSpPr>
          <p:cNvPr id="2" name="Title 1"/>
          <p:cNvSpPr>
            <a:spLocks noGrp="1"/>
          </p:cNvSpPr>
          <p:nvPr>
            <p:ph type="ctrTitle"/>
          </p:nvPr>
        </p:nvSpPr>
        <p:spPr>
          <a:xfrm>
            <a:off x="1016000" y="152401"/>
            <a:ext cx="10160000" cy="685800"/>
          </a:xfrm>
        </p:spPr>
        <p:txBody>
          <a:bodyPr/>
          <a:lstStyle/>
          <a:p>
            <a:r>
              <a:rPr lang="en-US" dirty="0"/>
              <a:t>Click to edit Master title style</a:t>
            </a:r>
          </a:p>
        </p:txBody>
      </p:sp>
      <p:sp>
        <p:nvSpPr>
          <p:cNvPr id="3" name="Subtitle 2"/>
          <p:cNvSpPr>
            <a:spLocks noGrp="1"/>
          </p:cNvSpPr>
          <p:nvPr>
            <p:ph type="subTitle" idx="1"/>
          </p:nvPr>
        </p:nvSpPr>
        <p:spPr>
          <a:xfrm>
            <a:off x="1828800" y="5715000"/>
            <a:ext cx="8534400" cy="762000"/>
          </a:xfrm>
        </p:spPr>
        <p:txBody>
          <a:bodyPr anchor="ct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D2B3094F-6D63-4153-8D90-8BB897E2BC81}"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9E58BFDB-9A02-4698-A14E-356CA806511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751812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70ECC9C4-216D-4D19-BD88-265D18C0A9B7}"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7D63C99A-4C3C-447D-859A-E9759BEFAF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344091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3780369" y="152400"/>
            <a:ext cx="4631267" cy="3475038"/>
          </a:xfrm>
          <a:prstGeom prst="rect">
            <a:avLst/>
          </a:prstGeom>
          <a:noFill/>
          <a:ln w="9525">
            <a:noFill/>
            <a:miter lim="800000"/>
            <a:headEnd/>
            <a:tailEnd/>
          </a:ln>
        </p:spPr>
      </p:pic>
      <p:sp>
        <p:nvSpPr>
          <p:cNvPr id="2" name="Title 1"/>
          <p:cNvSpPr>
            <a:spLocks noGrp="1"/>
          </p:cNvSpPr>
          <p:nvPr>
            <p:ph type="title"/>
          </p:nvPr>
        </p:nvSpPr>
        <p:spPr>
          <a:xfrm>
            <a:off x="963084" y="4406905"/>
            <a:ext cx="10363200" cy="1362075"/>
          </a:xfrm>
        </p:spPr>
        <p:txBody>
          <a:bodyPr anchor="t"/>
          <a:lstStyle>
            <a:lvl1pPr algn="l">
              <a:defRPr sz="3000" b="1" cap="none" baseline="0"/>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891" indent="0">
              <a:buNone/>
              <a:defRPr sz="1351">
                <a:solidFill>
                  <a:schemeClr val="tx1">
                    <a:tint val="75000"/>
                  </a:schemeClr>
                </a:solidFill>
              </a:defRPr>
            </a:lvl2pPr>
            <a:lvl3pPr marL="685783" indent="0">
              <a:buNone/>
              <a:defRPr sz="1200">
                <a:solidFill>
                  <a:schemeClr val="tx1">
                    <a:tint val="75000"/>
                  </a:schemeClr>
                </a:solidFill>
              </a:defRPr>
            </a:lvl3pPr>
            <a:lvl4pPr marL="1028674" indent="0">
              <a:buNone/>
              <a:defRPr sz="1051">
                <a:solidFill>
                  <a:schemeClr val="tx1">
                    <a:tint val="75000"/>
                  </a:schemeClr>
                </a:solidFill>
              </a:defRPr>
            </a:lvl4pPr>
            <a:lvl5pPr marL="1371566" indent="0">
              <a:buNone/>
              <a:defRPr sz="1051">
                <a:solidFill>
                  <a:schemeClr val="tx1">
                    <a:tint val="75000"/>
                  </a:schemeClr>
                </a:solidFill>
              </a:defRPr>
            </a:lvl5pPr>
            <a:lvl6pPr marL="1714457" indent="0">
              <a:buNone/>
              <a:defRPr sz="1051">
                <a:solidFill>
                  <a:schemeClr val="tx1">
                    <a:tint val="75000"/>
                  </a:schemeClr>
                </a:solidFill>
              </a:defRPr>
            </a:lvl6pPr>
            <a:lvl7pPr marL="2057349" indent="0">
              <a:buNone/>
              <a:defRPr sz="1051">
                <a:solidFill>
                  <a:schemeClr val="tx1">
                    <a:tint val="75000"/>
                  </a:schemeClr>
                </a:solidFill>
              </a:defRPr>
            </a:lvl7pPr>
            <a:lvl8pPr marL="2400240" indent="0">
              <a:buNone/>
              <a:defRPr sz="1051">
                <a:solidFill>
                  <a:schemeClr val="tx1">
                    <a:tint val="75000"/>
                  </a:schemeClr>
                </a:solidFill>
              </a:defRPr>
            </a:lvl8pPr>
            <a:lvl9pPr marL="2743131" indent="0">
              <a:buNone/>
              <a:defRPr sz="1051">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F66D688-6556-4683-817B-AF7FAF8878AE}"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6091F7F2-BDC7-4C44-8EA1-367F6942CFF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0219779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3780368" y="152400"/>
            <a:ext cx="4631267" cy="3475038"/>
          </a:xfrm>
          <a:prstGeom prst="rect">
            <a:avLst/>
          </a:prstGeom>
          <a:noFill/>
          <a:ln w="9525">
            <a:noFill/>
            <a:miter lim="800000"/>
            <a:headEnd/>
            <a:tailEnd/>
          </a:ln>
        </p:spPr>
      </p:pic>
      <p:sp>
        <p:nvSpPr>
          <p:cNvPr id="2" name="Title 1"/>
          <p:cNvSpPr>
            <a:spLocks noGrp="1"/>
          </p:cNvSpPr>
          <p:nvPr>
            <p:ph type="title"/>
          </p:nvPr>
        </p:nvSpPr>
        <p:spPr>
          <a:xfrm>
            <a:off x="963084" y="4406903"/>
            <a:ext cx="10363200" cy="1362075"/>
          </a:xfrm>
        </p:spPr>
        <p:txBody>
          <a:bodyPr anchor="t"/>
          <a:lstStyle>
            <a:lvl1pPr algn="l">
              <a:defRPr sz="4000" b="1" cap="none" baseline="0"/>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F65B4C4-0BE7-4ACF-B911-8DDBD9692059}"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6091F7F2-BDC7-4C44-8EA1-367F6942CFF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989449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9B60E3CF-C30B-4AF8-8A52-55B99C087A55}"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DF65773D-4C43-4A83-969E-B521C261F8B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408517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143000"/>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28801"/>
            <a:ext cx="5386917"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143000"/>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1828801"/>
            <a:ext cx="5389033"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8" name="Date Placeholder 3"/>
          <p:cNvSpPr>
            <a:spLocks noGrp="1"/>
          </p:cNvSpPr>
          <p:nvPr>
            <p:ph type="dt" sz="half" idx="11"/>
          </p:nvPr>
        </p:nvSpPr>
        <p:spPr/>
        <p:txBody>
          <a:bodyPr/>
          <a:lstStyle>
            <a:lvl1pPr>
              <a:defRPr/>
            </a:lvl1pPr>
          </a:lstStyle>
          <a:p>
            <a:pPr>
              <a:defRPr/>
            </a:pPr>
            <a:fld id="{5DBC5A65-8B4E-4529-8F49-954869716F31}" type="datetime1">
              <a:rPr lang="en-US" smtClean="0">
                <a:solidFill>
                  <a:prstClr val="black"/>
                </a:solidFill>
              </a:rPr>
              <a:t>5/9/2022</a:t>
            </a:fld>
            <a:endParaRPr lang="en-US" dirty="0">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C2DEC82-87A3-4C61-83C3-86D5D0C2DC1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050921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4" name="Date Placeholder 3"/>
          <p:cNvSpPr>
            <a:spLocks noGrp="1"/>
          </p:cNvSpPr>
          <p:nvPr>
            <p:ph type="dt" sz="half" idx="11"/>
          </p:nvPr>
        </p:nvSpPr>
        <p:spPr/>
        <p:txBody>
          <a:bodyPr/>
          <a:lstStyle>
            <a:lvl1pPr>
              <a:defRPr/>
            </a:lvl1pPr>
          </a:lstStyle>
          <a:p>
            <a:pPr>
              <a:defRPr/>
            </a:pPr>
            <a:fld id="{32154390-5C27-4D2E-8EA6-E4A975821451}" type="datetime1">
              <a:rPr lang="en-US" smtClean="0">
                <a:solidFill>
                  <a:prstClr val="black"/>
                </a:solidFill>
              </a:rPr>
              <a:t>5/9/2022</a:t>
            </a:fld>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07E48C5-C5A4-4BF0-A87A-403580BCDCB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663999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fld id="{8007044D-0788-4799-A22F-353E2AFCEF68}" type="datetime1">
              <a:rPr lang="en-US" smtClean="0">
                <a:solidFill>
                  <a:prstClr val="black"/>
                </a:solidFill>
              </a:rPr>
              <a:t>5/9/2022</a:t>
            </a:fld>
            <a:endParaRPr lang="en-US" dirty="0">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DE3F1E59-2247-453A-A731-B8A39DDBDCE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972918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CC050AA9-CF21-4F7E-9574-839B736C8C90}"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0E1EB46-8350-4F32-B6F2-B4A18994036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5568562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7DF317A9-2611-43DB-98A9-1887EA13338D}"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A4E240F4-1C8E-4A2D-957A-4E86FCA387B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0521215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2286000" y="571500"/>
            <a:ext cx="7620000" cy="5715000"/>
          </a:xfrm>
          <a:prstGeom prst="rect">
            <a:avLst/>
          </a:prstGeom>
          <a:noFill/>
          <a:ln w="9525">
            <a:noFill/>
            <a:miter lim="800000"/>
            <a:headEnd/>
            <a:tailEnd/>
          </a:ln>
        </p:spPr>
      </p:pic>
      <p:sp>
        <p:nvSpPr>
          <p:cNvPr id="2" name="Title 1"/>
          <p:cNvSpPr>
            <a:spLocks noGrp="1"/>
          </p:cNvSpPr>
          <p:nvPr>
            <p:ph type="ctrTitle"/>
          </p:nvPr>
        </p:nvSpPr>
        <p:spPr>
          <a:xfrm>
            <a:off x="1016000" y="152401"/>
            <a:ext cx="10160000" cy="685800"/>
          </a:xfrm>
        </p:spPr>
        <p:txBody>
          <a:bodyPr/>
          <a:lstStyle/>
          <a:p>
            <a:r>
              <a:rPr lang="en-US" dirty="0"/>
              <a:t>Click to edit Master title style</a:t>
            </a:r>
          </a:p>
        </p:txBody>
      </p:sp>
      <p:sp>
        <p:nvSpPr>
          <p:cNvPr id="3" name="Subtitle 2"/>
          <p:cNvSpPr>
            <a:spLocks noGrp="1"/>
          </p:cNvSpPr>
          <p:nvPr>
            <p:ph type="subTitle" idx="1"/>
          </p:nvPr>
        </p:nvSpPr>
        <p:spPr>
          <a:xfrm>
            <a:off x="1828800" y="5715000"/>
            <a:ext cx="8534400" cy="762000"/>
          </a:xfrm>
        </p:spPr>
        <p:txBody>
          <a:bodyPr anchor="ct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D7CF0602-CC1A-48B9-9D48-7F9FC1CBCE8A}"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9E58BFDB-9A02-4698-A14E-356CA806511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575008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F89AE948-FB85-4F3A-883B-2F86C16DD2E6}"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7D63C99A-4C3C-447D-859A-E9759BEFAF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0420928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3780368" y="152400"/>
            <a:ext cx="4631267" cy="3475038"/>
          </a:xfrm>
          <a:prstGeom prst="rect">
            <a:avLst/>
          </a:prstGeom>
          <a:noFill/>
          <a:ln w="9525">
            <a:noFill/>
            <a:miter lim="800000"/>
            <a:headEnd/>
            <a:tailEnd/>
          </a:ln>
        </p:spPr>
      </p:pic>
      <p:sp>
        <p:nvSpPr>
          <p:cNvPr id="2" name="Title 1"/>
          <p:cNvSpPr>
            <a:spLocks noGrp="1"/>
          </p:cNvSpPr>
          <p:nvPr>
            <p:ph type="title"/>
          </p:nvPr>
        </p:nvSpPr>
        <p:spPr>
          <a:xfrm>
            <a:off x="963084" y="4406903"/>
            <a:ext cx="10363200" cy="1362075"/>
          </a:xfrm>
        </p:spPr>
        <p:txBody>
          <a:bodyPr anchor="t"/>
          <a:lstStyle>
            <a:lvl1pPr algn="l">
              <a:defRPr sz="4000" b="1" cap="none" baseline="0"/>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FC7A0B-F745-474F-B21D-2D1E8C91176C}"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6091F7F2-BDC7-4C44-8EA1-367F6942CFF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388309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334000"/>
          </a:xfrm>
        </p:spPr>
        <p:txBody>
          <a:bodyPr>
            <a:normAutofit/>
          </a:bodyPr>
          <a:lstStyle>
            <a:lvl1pPr>
              <a:defRPr sz="1800"/>
            </a:lvl1pPr>
            <a:lvl2pPr>
              <a:defRPr sz="1500"/>
            </a:lvl2pPr>
            <a:lvl3pPr>
              <a:defRPr sz="1351"/>
            </a:lvl3pPr>
            <a:lvl4pPr>
              <a:defRPr sz="1200"/>
            </a:lvl4pPr>
            <a:lvl5pPr>
              <a:defRPr sz="1200"/>
            </a:lvl5pPr>
            <a:lvl6pPr>
              <a:defRPr sz="1351"/>
            </a:lvl6pPr>
            <a:lvl7pPr>
              <a:defRPr sz="1351"/>
            </a:lvl7pPr>
            <a:lvl8pPr>
              <a:defRPr sz="1351"/>
            </a:lvl8pPr>
            <a:lvl9pPr>
              <a:defRPr sz="135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384800" cy="5334000"/>
          </a:xfrm>
        </p:spPr>
        <p:txBody>
          <a:bodyPr>
            <a:normAutofit/>
          </a:bodyPr>
          <a:lstStyle>
            <a:lvl1pPr>
              <a:defRPr sz="1800"/>
            </a:lvl1pPr>
            <a:lvl2pPr>
              <a:defRPr sz="1500"/>
            </a:lvl2pPr>
            <a:lvl3pPr>
              <a:defRPr sz="1351"/>
            </a:lvl3pPr>
            <a:lvl4pPr>
              <a:defRPr sz="1200"/>
            </a:lvl4pPr>
            <a:lvl5pPr>
              <a:defRPr sz="1200"/>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8F40F871-E93E-4F26-A6D7-7F7C476027AF}"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DF65773D-4C43-4A83-969E-B521C261F8B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0231296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9A974259-DB9B-402E-9C0F-A753143C2005}"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DF65773D-4C43-4A83-969E-B521C261F8B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6344470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143000"/>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28801"/>
            <a:ext cx="5386917"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143000"/>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1828801"/>
            <a:ext cx="5389033"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8" name="Date Placeholder 3"/>
          <p:cNvSpPr>
            <a:spLocks noGrp="1"/>
          </p:cNvSpPr>
          <p:nvPr>
            <p:ph type="dt" sz="half" idx="11"/>
          </p:nvPr>
        </p:nvSpPr>
        <p:spPr/>
        <p:txBody>
          <a:bodyPr/>
          <a:lstStyle>
            <a:lvl1pPr>
              <a:defRPr/>
            </a:lvl1pPr>
          </a:lstStyle>
          <a:p>
            <a:pPr>
              <a:defRPr/>
            </a:pPr>
            <a:fld id="{9427E775-C6F3-4D73-9ED3-76C6FC707379}" type="datetime1">
              <a:rPr lang="en-US" smtClean="0">
                <a:solidFill>
                  <a:prstClr val="black"/>
                </a:solidFill>
              </a:rPr>
              <a:t>5/9/2022</a:t>
            </a:fld>
            <a:endParaRPr lang="en-US" dirty="0">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C2DEC82-87A3-4C61-83C3-86D5D0C2DC1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0754129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4" name="Date Placeholder 3"/>
          <p:cNvSpPr>
            <a:spLocks noGrp="1"/>
          </p:cNvSpPr>
          <p:nvPr>
            <p:ph type="dt" sz="half" idx="11"/>
          </p:nvPr>
        </p:nvSpPr>
        <p:spPr/>
        <p:txBody>
          <a:bodyPr/>
          <a:lstStyle>
            <a:lvl1pPr>
              <a:defRPr/>
            </a:lvl1pPr>
          </a:lstStyle>
          <a:p>
            <a:pPr>
              <a:defRPr/>
            </a:pPr>
            <a:fld id="{B99972C1-0D00-42DC-97BE-83E2C23761FA}" type="datetime1">
              <a:rPr lang="en-US" smtClean="0">
                <a:solidFill>
                  <a:prstClr val="black"/>
                </a:solidFill>
              </a:rPr>
              <a:t>5/9/2022</a:t>
            </a:fld>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07E48C5-C5A4-4BF0-A87A-403580BCDCB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664425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fld id="{795DB822-6685-46CC-AAE9-477732E00594}" type="datetime1">
              <a:rPr lang="en-US" smtClean="0">
                <a:solidFill>
                  <a:prstClr val="black"/>
                </a:solidFill>
              </a:rPr>
              <a:t>5/9/2022</a:t>
            </a:fld>
            <a:endParaRPr lang="en-US" dirty="0">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DE3F1E59-2247-453A-A731-B8A39DDBDCE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439375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B316341A-606B-4608-BABE-7964E8ED3E13}"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0E1EB46-8350-4F32-B6F2-B4A18994036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3802854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8BA1D3B6-B54F-42C3-9F96-55EFC41D72DC}"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A4E240F4-1C8E-4A2D-957A-4E86FCA387B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3283518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2286000" y="571500"/>
            <a:ext cx="7620000" cy="5715000"/>
          </a:xfrm>
          <a:prstGeom prst="rect">
            <a:avLst/>
          </a:prstGeom>
          <a:noFill/>
          <a:ln w="9525">
            <a:noFill/>
            <a:miter lim="800000"/>
            <a:headEnd/>
            <a:tailEnd/>
          </a:ln>
        </p:spPr>
      </p:pic>
      <p:sp>
        <p:nvSpPr>
          <p:cNvPr id="2" name="Title 1"/>
          <p:cNvSpPr>
            <a:spLocks noGrp="1"/>
          </p:cNvSpPr>
          <p:nvPr>
            <p:ph type="ctrTitle"/>
          </p:nvPr>
        </p:nvSpPr>
        <p:spPr>
          <a:xfrm>
            <a:off x="1016000" y="152401"/>
            <a:ext cx="10160000" cy="685800"/>
          </a:xfrm>
        </p:spPr>
        <p:txBody>
          <a:bodyPr/>
          <a:lstStyle/>
          <a:p>
            <a:r>
              <a:rPr lang="en-US" dirty="0"/>
              <a:t>Click to edit Master title style</a:t>
            </a:r>
          </a:p>
        </p:txBody>
      </p:sp>
      <p:sp>
        <p:nvSpPr>
          <p:cNvPr id="3" name="Subtitle 2"/>
          <p:cNvSpPr>
            <a:spLocks noGrp="1"/>
          </p:cNvSpPr>
          <p:nvPr>
            <p:ph type="subTitle" idx="1"/>
          </p:nvPr>
        </p:nvSpPr>
        <p:spPr>
          <a:xfrm>
            <a:off x="1828800" y="5715000"/>
            <a:ext cx="8534400" cy="762000"/>
          </a:xfrm>
        </p:spPr>
        <p:txBody>
          <a:bodyPr anchor="ct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54BE7F63-E88B-4C3D-BBE7-B147F0CEB340}"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9E58BFDB-9A02-4698-A14E-356CA806511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2598006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0AB7CA6B-BCBD-4022-A8FE-848FB74A83F0}"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7D63C99A-4C3C-447D-859A-E9759BEFAF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736057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3780368" y="152400"/>
            <a:ext cx="4631267" cy="3475038"/>
          </a:xfrm>
          <a:prstGeom prst="rect">
            <a:avLst/>
          </a:prstGeom>
          <a:noFill/>
          <a:ln w="9525">
            <a:noFill/>
            <a:miter lim="800000"/>
            <a:headEnd/>
            <a:tailEnd/>
          </a:ln>
        </p:spPr>
      </p:pic>
      <p:sp>
        <p:nvSpPr>
          <p:cNvPr id="2" name="Title 1"/>
          <p:cNvSpPr>
            <a:spLocks noGrp="1"/>
          </p:cNvSpPr>
          <p:nvPr>
            <p:ph type="title"/>
          </p:nvPr>
        </p:nvSpPr>
        <p:spPr>
          <a:xfrm>
            <a:off x="963084" y="4406903"/>
            <a:ext cx="10363200" cy="1362075"/>
          </a:xfrm>
        </p:spPr>
        <p:txBody>
          <a:bodyPr anchor="t"/>
          <a:lstStyle>
            <a:lvl1pPr algn="l">
              <a:defRPr sz="4000" b="1" cap="none" baseline="0"/>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89378B-6E06-454F-BE76-C2DEE45F4130}"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6091F7F2-BDC7-4C44-8EA1-367F6942CFF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3821277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EBBA46A1-874A-4636-8AAC-BCD8E74B80B5}"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DF65773D-4C43-4A83-969E-B521C261F8B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58178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143000"/>
            <a:ext cx="5386917"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09600" y="1828801"/>
            <a:ext cx="5386917" cy="4297363"/>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0" y="1143000"/>
            <a:ext cx="5389033"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0" y="1828801"/>
            <a:ext cx="5389033" cy="4297363"/>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8" name="Date Placeholder 3"/>
          <p:cNvSpPr>
            <a:spLocks noGrp="1"/>
          </p:cNvSpPr>
          <p:nvPr>
            <p:ph type="dt" sz="half" idx="11"/>
          </p:nvPr>
        </p:nvSpPr>
        <p:spPr/>
        <p:txBody>
          <a:bodyPr/>
          <a:lstStyle>
            <a:lvl1pPr>
              <a:defRPr/>
            </a:lvl1pPr>
          </a:lstStyle>
          <a:p>
            <a:pPr>
              <a:defRPr/>
            </a:pPr>
            <a:fld id="{E2FFE6CD-7A67-4504-B024-47DB18E5BF84}" type="datetime1">
              <a:rPr lang="en-US" smtClean="0">
                <a:solidFill>
                  <a:prstClr val="black"/>
                </a:solidFill>
              </a:rPr>
              <a:t>5/9/2022</a:t>
            </a:fld>
            <a:endParaRPr lang="en-US" dirty="0">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C2DEC82-87A3-4C61-83C3-86D5D0C2DC1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3564309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143000"/>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28801"/>
            <a:ext cx="5386917"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143000"/>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1828801"/>
            <a:ext cx="5389033"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8" name="Date Placeholder 3"/>
          <p:cNvSpPr>
            <a:spLocks noGrp="1"/>
          </p:cNvSpPr>
          <p:nvPr>
            <p:ph type="dt" sz="half" idx="11"/>
          </p:nvPr>
        </p:nvSpPr>
        <p:spPr/>
        <p:txBody>
          <a:bodyPr/>
          <a:lstStyle>
            <a:lvl1pPr>
              <a:defRPr/>
            </a:lvl1pPr>
          </a:lstStyle>
          <a:p>
            <a:pPr>
              <a:defRPr/>
            </a:pPr>
            <a:fld id="{E3744633-CB77-4BC6-A80D-21DAA96B416E}" type="datetime1">
              <a:rPr lang="en-US" smtClean="0">
                <a:solidFill>
                  <a:prstClr val="black"/>
                </a:solidFill>
              </a:rPr>
              <a:t>5/9/2022</a:t>
            </a:fld>
            <a:endParaRPr lang="en-US" dirty="0">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C2DEC82-87A3-4C61-83C3-86D5D0C2DC1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6517137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4" name="Date Placeholder 3"/>
          <p:cNvSpPr>
            <a:spLocks noGrp="1"/>
          </p:cNvSpPr>
          <p:nvPr>
            <p:ph type="dt" sz="half" idx="11"/>
          </p:nvPr>
        </p:nvSpPr>
        <p:spPr/>
        <p:txBody>
          <a:bodyPr/>
          <a:lstStyle>
            <a:lvl1pPr>
              <a:defRPr/>
            </a:lvl1pPr>
          </a:lstStyle>
          <a:p>
            <a:pPr>
              <a:defRPr/>
            </a:pPr>
            <a:fld id="{3F127A98-C500-4601-8DDE-317049D5A080}" type="datetime1">
              <a:rPr lang="en-US" smtClean="0">
                <a:solidFill>
                  <a:prstClr val="black"/>
                </a:solidFill>
              </a:rPr>
              <a:t>5/9/2022</a:t>
            </a:fld>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07E48C5-C5A4-4BF0-A87A-403580BCDCB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6784597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fld id="{6B0A630A-5B23-4A58-9870-1E8DF3D07ACA}" type="datetime1">
              <a:rPr lang="en-US" smtClean="0">
                <a:solidFill>
                  <a:prstClr val="black"/>
                </a:solidFill>
              </a:rPr>
              <a:t>5/9/2022</a:t>
            </a:fld>
            <a:endParaRPr lang="en-US" dirty="0">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DE3F1E59-2247-453A-A731-B8A39DDBDCE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94267080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BC2564CD-FA08-47EF-BCEF-5C3A0754176F}"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0E1EB46-8350-4F32-B6F2-B4A18994036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2447276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7453CBFB-5AB0-477E-9545-B4BB414274B9}"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A4E240F4-1C8E-4A2D-957A-4E86FCA387B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62573891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2286000" y="571500"/>
            <a:ext cx="7620000" cy="5715000"/>
          </a:xfrm>
          <a:prstGeom prst="rect">
            <a:avLst/>
          </a:prstGeom>
          <a:noFill/>
          <a:ln w="9525">
            <a:noFill/>
            <a:miter lim="800000"/>
            <a:headEnd/>
            <a:tailEnd/>
          </a:ln>
        </p:spPr>
      </p:pic>
      <p:sp>
        <p:nvSpPr>
          <p:cNvPr id="2" name="Title 1"/>
          <p:cNvSpPr>
            <a:spLocks noGrp="1"/>
          </p:cNvSpPr>
          <p:nvPr>
            <p:ph type="ctrTitle"/>
          </p:nvPr>
        </p:nvSpPr>
        <p:spPr>
          <a:xfrm>
            <a:off x="1016000" y="152401"/>
            <a:ext cx="10160000" cy="685800"/>
          </a:xfrm>
        </p:spPr>
        <p:txBody>
          <a:bodyPr/>
          <a:lstStyle/>
          <a:p>
            <a:r>
              <a:rPr lang="en-US" dirty="0"/>
              <a:t>Click to edit Master title style</a:t>
            </a:r>
          </a:p>
        </p:txBody>
      </p:sp>
      <p:sp>
        <p:nvSpPr>
          <p:cNvPr id="3" name="Subtitle 2"/>
          <p:cNvSpPr>
            <a:spLocks noGrp="1"/>
          </p:cNvSpPr>
          <p:nvPr>
            <p:ph type="subTitle" idx="1"/>
          </p:nvPr>
        </p:nvSpPr>
        <p:spPr>
          <a:xfrm>
            <a:off x="1828800" y="5715000"/>
            <a:ext cx="8534400" cy="762000"/>
          </a:xfrm>
        </p:spPr>
        <p:txBody>
          <a:bodyPr anchor="ct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4BECCA0D-EB57-4A8B-BE42-CEA79B816058}"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9E58BFDB-9A02-4698-A14E-356CA806511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03258927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F415CED3-56B5-4726-86AF-043734FE4E60}"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7D63C99A-4C3C-447D-859A-E9759BEFAF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9900182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3780368" y="152400"/>
            <a:ext cx="4631267" cy="3475038"/>
          </a:xfrm>
          <a:prstGeom prst="rect">
            <a:avLst/>
          </a:prstGeom>
          <a:noFill/>
          <a:ln w="9525">
            <a:noFill/>
            <a:miter lim="800000"/>
            <a:headEnd/>
            <a:tailEnd/>
          </a:ln>
        </p:spPr>
      </p:pic>
      <p:sp>
        <p:nvSpPr>
          <p:cNvPr id="2" name="Title 1"/>
          <p:cNvSpPr>
            <a:spLocks noGrp="1"/>
          </p:cNvSpPr>
          <p:nvPr>
            <p:ph type="title"/>
          </p:nvPr>
        </p:nvSpPr>
        <p:spPr>
          <a:xfrm>
            <a:off x="963084" y="4406903"/>
            <a:ext cx="10363200" cy="1362075"/>
          </a:xfrm>
        </p:spPr>
        <p:txBody>
          <a:bodyPr anchor="t"/>
          <a:lstStyle>
            <a:lvl1pPr algn="l">
              <a:defRPr sz="4000" b="1" cap="none" baseline="0"/>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392E731-2A99-4026-9B24-CA91349B369E}" type="datetime1">
              <a:rPr lang="en-US" smtClean="0">
                <a:solidFill>
                  <a:prstClr val="black"/>
                </a:solidFill>
              </a:r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6091F7F2-BDC7-4C44-8EA1-367F6942CFF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69124512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384800" cy="5334000"/>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6D75AC23-BBEC-43D8-89A4-1A5644B7736D}"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DF65773D-4C43-4A83-969E-B521C261F8B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0415513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143000"/>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1828801"/>
            <a:ext cx="5386917"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9" y="1143000"/>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1828801"/>
            <a:ext cx="5389033" cy="4297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8" name="Date Placeholder 3"/>
          <p:cNvSpPr>
            <a:spLocks noGrp="1"/>
          </p:cNvSpPr>
          <p:nvPr>
            <p:ph type="dt" sz="half" idx="11"/>
          </p:nvPr>
        </p:nvSpPr>
        <p:spPr/>
        <p:txBody>
          <a:bodyPr/>
          <a:lstStyle>
            <a:lvl1pPr>
              <a:defRPr/>
            </a:lvl1pPr>
          </a:lstStyle>
          <a:p>
            <a:pPr>
              <a:defRPr/>
            </a:pPr>
            <a:fld id="{BE6A432B-331C-4FFD-B80A-D8D54E638CF8}" type="datetime1">
              <a:rPr lang="en-US" smtClean="0">
                <a:solidFill>
                  <a:prstClr val="black"/>
                </a:solidFill>
              </a:rPr>
              <a:t>5/9/2022</a:t>
            </a:fld>
            <a:endParaRPr lang="en-US" dirty="0">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C2DEC82-87A3-4C61-83C3-86D5D0C2DC1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64301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4" name="Date Placeholder 3"/>
          <p:cNvSpPr>
            <a:spLocks noGrp="1"/>
          </p:cNvSpPr>
          <p:nvPr>
            <p:ph type="dt" sz="half" idx="11"/>
          </p:nvPr>
        </p:nvSpPr>
        <p:spPr/>
        <p:txBody>
          <a:bodyPr/>
          <a:lstStyle>
            <a:lvl1pPr>
              <a:defRPr/>
            </a:lvl1pPr>
          </a:lstStyle>
          <a:p>
            <a:pPr>
              <a:defRPr/>
            </a:pPr>
            <a:fld id="{CB108E4C-F03A-44DA-AE2D-9AB124DF7822}" type="datetime1">
              <a:rPr lang="en-US" smtClean="0">
                <a:solidFill>
                  <a:prstClr val="black"/>
                </a:solidFill>
              </a:rPr>
              <a:t>5/9/2022</a:t>
            </a:fld>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07E48C5-C5A4-4BF0-A87A-403580BCDCB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0472024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4" name="Date Placeholder 3"/>
          <p:cNvSpPr>
            <a:spLocks noGrp="1"/>
          </p:cNvSpPr>
          <p:nvPr>
            <p:ph type="dt" sz="half" idx="11"/>
          </p:nvPr>
        </p:nvSpPr>
        <p:spPr/>
        <p:txBody>
          <a:bodyPr/>
          <a:lstStyle>
            <a:lvl1pPr>
              <a:defRPr/>
            </a:lvl1pPr>
          </a:lstStyle>
          <a:p>
            <a:pPr>
              <a:defRPr/>
            </a:pPr>
            <a:fld id="{1BEA97B2-55FC-48BF-96DA-9D633D387D5B}" type="datetime1">
              <a:rPr lang="en-US" smtClean="0">
                <a:solidFill>
                  <a:prstClr val="black"/>
                </a:solidFill>
              </a:rPr>
              <a:t>5/9/2022</a:t>
            </a:fld>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07E48C5-C5A4-4BF0-A87A-403580BCDCB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14506198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fld id="{AC459356-0354-4C02-B25B-ED6A9D97E5D6}" type="datetime1">
              <a:rPr lang="en-US" smtClean="0">
                <a:solidFill>
                  <a:prstClr val="black"/>
                </a:solidFill>
              </a:rPr>
              <a:t>5/9/2022</a:t>
            </a:fld>
            <a:endParaRPr lang="en-US" dirty="0">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DE3F1E59-2247-453A-A731-B8A39DDBDCE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9878584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F18FDED4-BDC6-496D-B31E-DAC2AEBED25D}"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0E1EB46-8350-4F32-B6F2-B4A18994036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2149135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664AD5BE-A4E8-4A09-A555-A1D062250A94}"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A4E240F4-1C8E-4A2D-957A-4E86FCA387B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9945691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2286000" y="571500"/>
            <a:ext cx="7620000" cy="5715000"/>
          </a:xfrm>
          <a:prstGeom prst="rect">
            <a:avLst/>
          </a:prstGeom>
          <a:noFill/>
          <a:ln w="9525">
            <a:noFill/>
            <a:miter lim="800000"/>
            <a:headEnd/>
            <a:tailEnd/>
          </a:ln>
        </p:spPr>
      </p:pic>
      <p:sp>
        <p:nvSpPr>
          <p:cNvPr id="2" name="Title 1"/>
          <p:cNvSpPr>
            <a:spLocks noGrp="1"/>
          </p:cNvSpPr>
          <p:nvPr>
            <p:ph type="ctrTitle"/>
          </p:nvPr>
        </p:nvSpPr>
        <p:spPr>
          <a:xfrm>
            <a:off x="1016000" y="152401"/>
            <a:ext cx="10160000" cy="685800"/>
          </a:xfrm>
        </p:spPr>
        <p:txBody>
          <a:bodyPr/>
          <a:lstStyle/>
          <a:p>
            <a:r>
              <a:rPr lang="en-US" dirty="0"/>
              <a:t>Click to edit Master title style</a:t>
            </a:r>
          </a:p>
        </p:txBody>
      </p:sp>
      <p:sp>
        <p:nvSpPr>
          <p:cNvPr id="3" name="Subtitle 2"/>
          <p:cNvSpPr>
            <a:spLocks noGrp="1"/>
          </p:cNvSpPr>
          <p:nvPr>
            <p:ph type="subTitle" idx="1"/>
          </p:nvPr>
        </p:nvSpPr>
        <p:spPr>
          <a:xfrm>
            <a:off x="1828800" y="5715000"/>
            <a:ext cx="8534400" cy="762000"/>
          </a:xfrm>
        </p:spPr>
        <p:txBody>
          <a:bodyPr anchor="ctr"/>
          <a:lstStyle>
            <a:lvl1pPr marL="0" indent="0" algn="ctr">
              <a:buNone/>
              <a:defRPr>
                <a:solidFill>
                  <a:schemeClr val="tx1"/>
                </a:solidFill>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p:txBody>
          <a:bodyPr/>
          <a:lstStyle>
            <a:lvl1pPr>
              <a:defRPr/>
            </a:lvl1pPr>
          </a:lstStyle>
          <a:p>
            <a:pPr>
              <a:defRPr/>
            </a:pPr>
            <a:fld id="{5CF8683A-5F5A-493C-BDF1-7F32D8A5F051}" type="datetime1">
              <a:rPr lang="en-US" smtClean="0">
                <a:solidFill>
                  <a:prstClr val="black"/>
                </a:solidFill>
              </a:rPr>
              <a:pPr>
                <a:defRPr/>
              </a:p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9E58BFDB-9A02-4698-A14E-356CA8065119}"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766975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1E4B6592-04A9-4185-9852-E84E089FFA05}" type="datetime1">
              <a:rPr lang="en-US" smtClean="0">
                <a:solidFill>
                  <a:prstClr val="black"/>
                </a:solidFill>
              </a:rPr>
              <a:pPr>
                <a:defRPr/>
              </a:p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7D63C99A-4C3C-447D-859A-E9759BEFAF0C}"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3461555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12" descr="NTC Logo.gif"/>
          <p:cNvPicPr>
            <a:picLocks noChangeAspect="1"/>
          </p:cNvPicPr>
          <p:nvPr userDrawn="1"/>
        </p:nvPicPr>
        <p:blipFill>
          <a:blip r:embed="rId2" cstate="print"/>
          <a:srcRect/>
          <a:stretch>
            <a:fillRect/>
          </a:stretch>
        </p:blipFill>
        <p:spPr bwMode="auto">
          <a:xfrm>
            <a:off x="3780369" y="152400"/>
            <a:ext cx="4631267" cy="3475038"/>
          </a:xfrm>
          <a:prstGeom prst="rect">
            <a:avLst/>
          </a:prstGeom>
          <a:noFill/>
          <a:ln w="9525">
            <a:noFill/>
            <a:miter lim="800000"/>
            <a:headEnd/>
            <a:tailEnd/>
          </a:ln>
        </p:spPr>
      </p:pic>
      <p:sp>
        <p:nvSpPr>
          <p:cNvPr id="2" name="Title 1"/>
          <p:cNvSpPr>
            <a:spLocks noGrp="1"/>
          </p:cNvSpPr>
          <p:nvPr>
            <p:ph type="title"/>
          </p:nvPr>
        </p:nvSpPr>
        <p:spPr>
          <a:xfrm>
            <a:off x="963084" y="4406905"/>
            <a:ext cx="10363200" cy="1362075"/>
          </a:xfrm>
        </p:spPr>
        <p:txBody>
          <a:bodyPr anchor="t"/>
          <a:lstStyle>
            <a:lvl1pPr algn="l">
              <a:defRPr sz="3000" b="1" cap="none" baseline="0"/>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891" indent="0">
              <a:buNone/>
              <a:defRPr sz="1351">
                <a:solidFill>
                  <a:schemeClr val="tx1">
                    <a:tint val="75000"/>
                  </a:schemeClr>
                </a:solidFill>
              </a:defRPr>
            </a:lvl2pPr>
            <a:lvl3pPr marL="685783" indent="0">
              <a:buNone/>
              <a:defRPr sz="1200">
                <a:solidFill>
                  <a:schemeClr val="tx1">
                    <a:tint val="75000"/>
                  </a:schemeClr>
                </a:solidFill>
              </a:defRPr>
            </a:lvl3pPr>
            <a:lvl4pPr marL="1028674" indent="0">
              <a:buNone/>
              <a:defRPr sz="1051">
                <a:solidFill>
                  <a:schemeClr val="tx1">
                    <a:tint val="75000"/>
                  </a:schemeClr>
                </a:solidFill>
              </a:defRPr>
            </a:lvl4pPr>
            <a:lvl5pPr marL="1371566" indent="0">
              <a:buNone/>
              <a:defRPr sz="1051">
                <a:solidFill>
                  <a:schemeClr val="tx1">
                    <a:tint val="75000"/>
                  </a:schemeClr>
                </a:solidFill>
              </a:defRPr>
            </a:lvl5pPr>
            <a:lvl6pPr marL="1714457" indent="0">
              <a:buNone/>
              <a:defRPr sz="1051">
                <a:solidFill>
                  <a:schemeClr val="tx1">
                    <a:tint val="75000"/>
                  </a:schemeClr>
                </a:solidFill>
              </a:defRPr>
            </a:lvl6pPr>
            <a:lvl7pPr marL="2057349" indent="0">
              <a:buNone/>
              <a:defRPr sz="1051">
                <a:solidFill>
                  <a:schemeClr val="tx1">
                    <a:tint val="75000"/>
                  </a:schemeClr>
                </a:solidFill>
              </a:defRPr>
            </a:lvl7pPr>
            <a:lvl8pPr marL="2400240" indent="0">
              <a:buNone/>
              <a:defRPr sz="1051">
                <a:solidFill>
                  <a:schemeClr val="tx1">
                    <a:tint val="75000"/>
                  </a:schemeClr>
                </a:solidFill>
              </a:defRPr>
            </a:lvl8pPr>
            <a:lvl9pPr marL="2743131" indent="0">
              <a:buNone/>
              <a:defRPr sz="1051">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3D118FD-01CF-4A34-B0D2-AA5D9C204129}" type="datetime1">
              <a:rPr lang="en-US" smtClean="0">
                <a:solidFill>
                  <a:prstClr val="black"/>
                </a:solidFill>
              </a:rPr>
              <a:pPr>
                <a:defRPr/>
              </a:pPr>
              <a:t>5/9/2022</a:t>
            </a:fld>
            <a:endParaRPr lang="en-US" dirty="0">
              <a:solidFill>
                <a:prstClr val="black"/>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6091F7F2-BDC7-4C44-8EA1-367F6942CFF4}"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72955991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143000"/>
            <a:ext cx="5384800" cy="5334000"/>
          </a:xfrm>
        </p:spPr>
        <p:txBody>
          <a:bodyPr>
            <a:normAutofit/>
          </a:bodyPr>
          <a:lstStyle>
            <a:lvl1pPr>
              <a:defRPr sz="1800"/>
            </a:lvl1pPr>
            <a:lvl2pPr>
              <a:defRPr sz="1500"/>
            </a:lvl2pPr>
            <a:lvl3pPr>
              <a:defRPr sz="1351"/>
            </a:lvl3pPr>
            <a:lvl4pPr>
              <a:defRPr sz="1200"/>
            </a:lvl4pPr>
            <a:lvl5pPr>
              <a:defRPr sz="1200"/>
            </a:lvl5pPr>
            <a:lvl6pPr>
              <a:defRPr sz="1351"/>
            </a:lvl6pPr>
            <a:lvl7pPr>
              <a:defRPr sz="1351"/>
            </a:lvl7pPr>
            <a:lvl8pPr>
              <a:defRPr sz="1351"/>
            </a:lvl8pPr>
            <a:lvl9pPr>
              <a:defRPr sz="135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384800" cy="5334000"/>
          </a:xfrm>
        </p:spPr>
        <p:txBody>
          <a:bodyPr>
            <a:normAutofit/>
          </a:bodyPr>
          <a:lstStyle>
            <a:lvl1pPr>
              <a:defRPr sz="1800"/>
            </a:lvl1pPr>
            <a:lvl2pPr>
              <a:defRPr sz="1500"/>
            </a:lvl2pPr>
            <a:lvl3pPr>
              <a:defRPr sz="1351"/>
            </a:lvl3pPr>
            <a:lvl4pPr>
              <a:defRPr sz="1200"/>
            </a:lvl4pPr>
            <a:lvl5pPr>
              <a:defRPr sz="1200"/>
            </a:lvl5pPr>
            <a:lvl6pPr>
              <a:defRPr sz="1351"/>
            </a:lvl6pPr>
            <a:lvl7pPr>
              <a:defRPr sz="1351"/>
            </a:lvl7pPr>
            <a:lvl8pPr>
              <a:defRPr sz="1351"/>
            </a:lvl8pPr>
            <a:lvl9pPr>
              <a:defRPr sz="135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6F01E2B0-E1E7-4967-9609-37A76FD9851A}" type="datetime1">
              <a:rPr lang="en-US" smtClean="0">
                <a:solidFill>
                  <a:prstClr val="black"/>
                </a:solidFill>
              </a:rPr>
              <a:pPr>
                <a:defRPr/>
              </a:p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DF65773D-4C43-4A83-969E-B521C261F8BF}"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3325930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143000"/>
            <a:ext cx="5386917"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609600" y="1828801"/>
            <a:ext cx="5386917" cy="4297363"/>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0" y="1143000"/>
            <a:ext cx="5389033" cy="63976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0" y="1828801"/>
            <a:ext cx="5389033" cy="4297363"/>
          </a:xfr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8" name="Date Placeholder 3"/>
          <p:cNvSpPr>
            <a:spLocks noGrp="1"/>
          </p:cNvSpPr>
          <p:nvPr>
            <p:ph type="dt" sz="half" idx="11"/>
          </p:nvPr>
        </p:nvSpPr>
        <p:spPr/>
        <p:txBody>
          <a:bodyPr/>
          <a:lstStyle>
            <a:lvl1pPr>
              <a:defRPr/>
            </a:lvl1pPr>
          </a:lstStyle>
          <a:p>
            <a:pPr>
              <a:defRPr/>
            </a:pPr>
            <a:fld id="{6CCC5BAD-5417-4E36-B6E0-B648206F2CCB}" type="datetime1">
              <a:rPr lang="en-US" smtClean="0">
                <a:solidFill>
                  <a:prstClr val="black"/>
                </a:solidFill>
              </a:rPr>
              <a:pPr>
                <a:defRPr/>
              </a:pPr>
              <a:t>5/9/2022</a:t>
            </a:fld>
            <a:endParaRPr lang="en-US" dirty="0">
              <a:solidFill>
                <a:prstClr val="black"/>
              </a:solidFill>
            </a:endParaRPr>
          </a:p>
        </p:txBody>
      </p:sp>
      <p:sp>
        <p:nvSpPr>
          <p:cNvPr id="9" name="Slide Number Placeholder 5"/>
          <p:cNvSpPr>
            <a:spLocks noGrp="1"/>
          </p:cNvSpPr>
          <p:nvPr>
            <p:ph type="sldNum" sz="quarter" idx="12"/>
          </p:nvPr>
        </p:nvSpPr>
        <p:spPr/>
        <p:txBody>
          <a:bodyPr/>
          <a:lstStyle>
            <a:lvl1pPr>
              <a:defRPr/>
            </a:lvl1pPr>
          </a:lstStyle>
          <a:p>
            <a:pPr>
              <a:defRPr/>
            </a:pPr>
            <a:fld id="{CC2DEC82-87A3-4C61-83C3-86D5D0C2DC1B}"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56124313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4" name="Date Placeholder 3"/>
          <p:cNvSpPr>
            <a:spLocks noGrp="1"/>
          </p:cNvSpPr>
          <p:nvPr>
            <p:ph type="dt" sz="half" idx="11"/>
          </p:nvPr>
        </p:nvSpPr>
        <p:spPr/>
        <p:txBody>
          <a:bodyPr/>
          <a:lstStyle>
            <a:lvl1pPr>
              <a:defRPr/>
            </a:lvl1pPr>
          </a:lstStyle>
          <a:p>
            <a:pPr>
              <a:defRPr/>
            </a:pPr>
            <a:fld id="{7D2406A7-7F57-4C6B-9712-9C3D6F7B7438}" type="datetime1">
              <a:rPr lang="en-US" smtClean="0">
                <a:solidFill>
                  <a:prstClr val="black"/>
                </a:solidFill>
              </a:rPr>
              <a:pPr>
                <a:defRPr/>
              </a:pPr>
              <a:t>5/9/2022</a:t>
            </a:fld>
            <a:endParaRPr lang="en-US" dirty="0">
              <a:solidFill>
                <a:prstClr val="black"/>
              </a:solidFill>
            </a:endParaRPr>
          </a:p>
        </p:txBody>
      </p:sp>
      <p:sp>
        <p:nvSpPr>
          <p:cNvPr id="5" name="Slide Number Placeholder 5"/>
          <p:cNvSpPr>
            <a:spLocks noGrp="1"/>
          </p:cNvSpPr>
          <p:nvPr>
            <p:ph type="sldNum" sz="quarter" idx="12"/>
          </p:nvPr>
        </p:nvSpPr>
        <p:spPr/>
        <p:txBody>
          <a:bodyPr/>
          <a:lstStyle>
            <a:lvl1pPr>
              <a:defRPr/>
            </a:lvl1pPr>
          </a:lstStyle>
          <a:p>
            <a:pPr>
              <a:defRPr/>
            </a:pPr>
            <a:fld id="{707E48C5-C5A4-4BF0-A87A-403580BCDCB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924390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fld id="{52EC8A0D-805B-4BE7-AD57-66DBD68591D4}" type="datetime1">
              <a:rPr lang="en-US" smtClean="0">
                <a:solidFill>
                  <a:prstClr val="black"/>
                </a:solidFill>
              </a:rPr>
              <a:t>5/9/2022</a:t>
            </a:fld>
            <a:endParaRPr lang="en-US" dirty="0">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DE3F1E59-2247-453A-A731-B8A39DDBDCE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82828416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3" name="Date Placeholder 3"/>
          <p:cNvSpPr>
            <a:spLocks noGrp="1"/>
          </p:cNvSpPr>
          <p:nvPr>
            <p:ph type="dt" sz="half" idx="11"/>
          </p:nvPr>
        </p:nvSpPr>
        <p:spPr/>
        <p:txBody>
          <a:bodyPr/>
          <a:lstStyle>
            <a:lvl1pPr>
              <a:defRPr/>
            </a:lvl1pPr>
          </a:lstStyle>
          <a:p>
            <a:pPr>
              <a:defRPr/>
            </a:pPr>
            <a:fld id="{8C7D551A-5F5C-446E-ADCE-83C947BABB9E}" type="datetime1">
              <a:rPr lang="en-US" smtClean="0">
                <a:solidFill>
                  <a:prstClr val="black"/>
                </a:solidFill>
              </a:rPr>
              <a:pPr>
                <a:defRPr/>
              </a:pPr>
              <a:t>5/9/2022</a:t>
            </a:fld>
            <a:endParaRPr lang="en-US" dirty="0">
              <a:solidFill>
                <a:prstClr val="black"/>
              </a:solidFill>
            </a:endParaRPr>
          </a:p>
        </p:txBody>
      </p:sp>
      <p:sp>
        <p:nvSpPr>
          <p:cNvPr id="4" name="Slide Number Placeholder 5"/>
          <p:cNvSpPr>
            <a:spLocks noGrp="1"/>
          </p:cNvSpPr>
          <p:nvPr>
            <p:ph type="sldNum" sz="quarter" idx="12"/>
          </p:nvPr>
        </p:nvSpPr>
        <p:spPr/>
        <p:txBody>
          <a:bodyPr/>
          <a:lstStyle>
            <a:lvl1pPr>
              <a:defRPr/>
            </a:lvl1pPr>
          </a:lstStyle>
          <a:p>
            <a:pPr>
              <a:defRPr/>
            </a:pPr>
            <a:fld id="{DE3F1E59-2247-453A-A731-B8A39DDBDCE5}"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97385372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DE611F49-E41B-45FC-9293-60AD26C46C3A}" type="datetime1">
              <a:rPr lang="en-US" smtClean="0">
                <a:solidFill>
                  <a:prstClr val="black"/>
                </a:solidFill>
              </a:rPr>
              <a:pPr>
                <a:defRPr/>
              </a:p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0E1EB46-8350-4F32-B6F2-B4A18994036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4537307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42599B93-1EDB-484B-ABE2-A0CF1B9051E2}" type="datetime1">
              <a:rPr lang="en-US" smtClean="0">
                <a:solidFill>
                  <a:prstClr val="black"/>
                </a:solidFill>
              </a:rPr>
              <a:pPr>
                <a:defRPr/>
              </a:p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A4E240F4-1C8E-4A2D-957A-4E86FCA387B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2473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1"/>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6" name="Date Placeholder 3"/>
          <p:cNvSpPr>
            <a:spLocks noGrp="1"/>
          </p:cNvSpPr>
          <p:nvPr>
            <p:ph type="dt" sz="half" idx="11"/>
          </p:nvPr>
        </p:nvSpPr>
        <p:spPr/>
        <p:txBody>
          <a:bodyPr/>
          <a:lstStyle>
            <a:lvl1pPr>
              <a:defRPr/>
            </a:lvl1pPr>
          </a:lstStyle>
          <a:p>
            <a:pPr>
              <a:defRPr/>
            </a:pPr>
            <a:fld id="{B40972FF-9403-4F52-8EF1-D34BB43FD40A}" type="datetime1">
              <a:rPr lang="en-US" smtClean="0">
                <a:solidFill>
                  <a:prstClr val="black"/>
                </a:solidFill>
              </a:rPr>
              <a:t>5/9/2022</a:t>
            </a:fld>
            <a:endParaRPr lang="en-US" dirty="0">
              <a:solidFill>
                <a:prstClr val="black"/>
              </a:solidFill>
            </a:endParaRPr>
          </a:p>
        </p:txBody>
      </p:sp>
      <p:sp>
        <p:nvSpPr>
          <p:cNvPr id="7" name="Slide Number Placeholder 5"/>
          <p:cNvSpPr>
            <a:spLocks noGrp="1"/>
          </p:cNvSpPr>
          <p:nvPr>
            <p:ph type="sldNum" sz="quarter" idx="12"/>
          </p:nvPr>
        </p:nvSpPr>
        <p:spPr/>
        <p:txBody>
          <a:bodyPr/>
          <a:lstStyle>
            <a:lvl1pPr>
              <a:defRPr/>
            </a:lvl1pPr>
          </a:lstStyle>
          <a:p>
            <a:pPr>
              <a:defRPr/>
            </a:pPr>
            <a:fld id="{40E1EB46-8350-4F32-B6F2-B4A18994036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82770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solidFill>
                <a:prstClr val="black"/>
              </a:solidFill>
            </a:endParaRPr>
          </a:p>
        </p:txBody>
      </p:sp>
      <p:sp>
        <p:nvSpPr>
          <p:cNvPr id="5" name="Date Placeholder 3"/>
          <p:cNvSpPr>
            <a:spLocks noGrp="1"/>
          </p:cNvSpPr>
          <p:nvPr>
            <p:ph type="dt" sz="half" idx="11"/>
          </p:nvPr>
        </p:nvSpPr>
        <p:spPr/>
        <p:txBody>
          <a:bodyPr/>
          <a:lstStyle>
            <a:lvl1pPr>
              <a:defRPr/>
            </a:lvl1pPr>
          </a:lstStyle>
          <a:p>
            <a:pPr>
              <a:defRPr/>
            </a:pPr>
            <a:fld id="{E5083E9C-7BAA-4733-AC29-21A304582C52}"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12"/>
          </p:nvPr>
        </p:nvSpPr>
        <p:spPr/>
        <p:txBody>
          <a:bodyPr/>
          <a:lstStyle>
            <a:lvl1pPr>
              <a:defRPr/>
            </a:lvl1pPr>
          </a:lstStyle>
          <a:p>
            <a:pPr>
              <a:defRPr/>
            </a:pPr>
            <a:fld id="{A4E240F4-1C8E-4A2D-957A-4E86FCA387B3}"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88261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2.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pn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2.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png"/><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image" Target="../media/image2.pn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1.png"/><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image" Target="../media/image2.png"/><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image" Target="../media/image1.png"/><Relationship Id="rId5" Type="http://schemas.openxmlformats.org/officeDocument/2006/relationships/slideLayout" Target="../slideLayouts/slideLayout41.xml"/><Relationship Id="rId10" Type="http://schemas.openxmlformats.org/officeDocument/2006/relationships/theme" Target="../theme/theme5.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image" Target="../media/image2.png"/><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image" Target="../media/image1.png"/><Relationship Id="rId5" Type="http://schemas.openxmlformats.org/officeDocument/2006/relationships/slideLayout" Target="../slideLayouts/slideLayout50.xml"/><Relationship Id="rId10" Type="http://schemas.openxmlformats.org/officeDocument/2006/relationships/theme" Target="../theme/theme6.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image" Target="../media/image2.png"/><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image" Target="../media/image1.png"/><Relationship Id="rId5" Type="http://schemas.openxmlformats.org/officeDocument/2006/relationships/slideLayout" Target="../slideLayouts/slideLayout59.xml"/><Relationship Id="rId10" Type="http://schemas.openxmlformats.org/officeDocument/2006/relationships/theme" Target="../theme/theme7.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image" Target="../media/image2.png"/><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image" Target="../media/image1.png"/><Relationship Id="rId5" Type="http://schemas.openxmlformats.org/officeDocument/2006/relationships/slideLayout" Target="../slideLayouts/slideLayout68.xml"/><Relationship Id="rId10" Type="http://schemas.openxmlformats.org/officeDocument/2006/relationships/theme" Target="../theme/theme8.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5"/>
            <a:ext cx="12192000" cy="1090613"/>
            <a:chOff x="0" y="0"/>
            <a:chExt cx="9144000" cy="1090613"/>
          </a:xfrm>
        </p:grpSpPr>
        <p:sp>
          <p:nvSpPr>
            <p:cNvPr id="20" name="Rectangle 19"/>
            <p:cNvSpPr/>
            <p:nvPr userDrawn="1"/>
          </p:nvSpPr>
          <p:spPr bwMode="auto">
            <a:xfrm>
              <a:off x="0" y="623888"/>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latin typeface="Arial" pitchFamily="34" charset="0"/>
                <a:cs typeface="Arial" pitchFamily="34" charset="0"/>
              </a:endParaRPr>
            </a:p>
          </p:txBody>
        </p:sp>
        <p:pic>
          <p:nvPicPr>
            <p:cNvPr id="3081" name="Picture 2"/>
            <p:cNvPicPr>
              <a:picLocks noChangeAspect="1" noChangeArrowheads="1"/>
            </p:cNvPicPr>
            <p:nvPr userDrawn="1"/>
          </p:nvPicPr>
          <p:blipFill>
            <a:blip r:embed="rId11" cstate="print"/>
            <a:srcRect/>
            <a:stretch>
              <a:fillRect/>
            </a:stretch>
          </p:blipFill>
          <p:spPr bwMode="auto">
            <a:xfrm>
              <a:off x="0" y="0"/>
              <a:ext cx="2453313" cy="819842"/>
            </a:xfrm>
            <a:prstGeom prst="rect">
              <a:avLst/>
            </a:prstGeom>
            <a:noFill/>
            <a:ln w="9525">
              <a:noFill/>
              <a:miter lim="800000"/>
              <a:headEnd/>
              <a:tailEnd/>
            </a:ln>
          </p:spPr>
        </p:pic>
        <p:sp>
          <p:nvSpPr>
            <p:cNvPr id="28" name="Rectangle 27"/>
            <p:cNvSpPr/>
            <p:nvPr userDrawn="1"/>
          </p:nvSpPr>
          <p:spPr bwMode="auto">
            <a:xfrm>
              <a:off x="0" y="862013"/>
              <a:ext cx="91440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prstClr val="white"/>
                  </a:solidFill>
                  <a:latin typeface="Arial" pitchFamily="34" charset="0"/>
                  <a:cs typeface="Arial" pitchFamily="34" charset="0"/>
                </a:rPr>
                <a:t>The National Training Center</a:t>
              </a:r>
            </a:p>
          </p:txBody>
        </p:sp>
        <p:pic>
          <p:nvPicPr>
            <p:cNvPr id="3083" name="Picture 13" descr="military-plane-silhouette-hi.png"/>
            <p:cNvPicPr>
              <a:picLocks noChangeAspect="1"/>
            </p:cNvPicPr>
            <p:nvPr userDrawn="1"/>
          </p:nvPicPr>
          <p:blipFill>
            <a:blip r:embed="rId12" cstate="print"/>
            <a:srcRect/>
            <a:stretch>
              <a:fillRect/>
            </a:stretch>
          </p:blipFill>
          <p:spPr bwMode="auto">
            <a:xfrm>
              <a:off x="1447800" y="19050"/>
              <a:ext cx="381000" cy="206375"/>
            </a:xfrm>
            <a:prstGeom prst="rect">
              <a:avLst/>
            </a:prstGeom>
            <a:noFill/>
            <a:ln w="9525">
              <a:noFill/>
              <a:miter lim="800000"/>
              <a:headEnd/>
              <a:tailEnd/>
            </a:ln>
          </p:spPr>
        </p:pic>
        <p:sp>
          <p:nvSpPr>
            <p:cNvPr id="30" name="Rectangle 29"/>
            <p:cNvSpPr/>
            <p:nvPr userDrawn="1"/>
          </p:nvSpPr>
          <p:spPr>
            <a:xfrm>
              <a:off x="2438400" y="0"/>
              <a:ext cx="6705600" cy="822325"/>
            </a:xfrm>
            <a:prstGeom prst="rect">
              <a:avLst/>
            </a:prstGeom>
            <a:gradFill flip="none" rotWithShape="1">
              <a:gsLst>
                <a:gs pos="0">
                  <a:srgbClr val="FFD0A2"/>
                </a:gs>
                <a:gs pos="50000">
                  <a:srgbClr val="FFD0A2"/>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grpSp>
      <p:sp>
        <p:nvSpPr>
          <p:cNvPr id="5" name="Footer Placeholder 4"/>
          <p:cNvSpPr>
            <a:spLocks noGrp="1"/>
          </p:cNvSpPr>
          <p:nvPr>
            <p:ph type="ftr" sz="quarter" idx="3"/>
          </p:nvPr>
        </p:nvSpPr>
        <p:spPr>
          <a:xfrm>
            <a:off x="4165600" y="6675438"/>
            <a:ext cx="3860800" cy="182562"/>
          </a:xfrm>
          <a:prstGeom prst="rect">
            <a:avLst/>
          </a:prstGeom>
        </p:spPr>
        <p:txBody>
          <a:bodyPr vert="horz" lIns="91440" tIns="45720" rIns="91440" bIns="45720" rtlCol="0" anchor="ctr"/>
          <a:lstStyle>
            <a:lvl1pPr algn="ctr" fontAlgn="auto">
              <a:spcBef>
                <a:spcPts val="0"/>
              </a:spcBef>
              <a:spcAft>
                <a:spcPts val="0"/>
              </a:spcAft>
              <a:defRPr sz="900" b="1">
                <a:solidFill>
                  <a:schemeClr val="tx1"/>
                </a:solidFill>
                <a:latin typeface="+mn-lt"/>
                <a:cs typeface="+mn-cs"/>
              </a:defRPr>
            </a:lvl1pPr>
          </a:lstStyle>
          <a:p>
            <a:pPr>
              <a:defRPr/>
            </a:pPr>
            <a:endParaRPr lang="en-US" dirty="0">
              <a:solidFill>
                <a:prstClr val="black"/>
              </a:solidFill>
            </a:endParaRPr>
          </a:p>
        </p:txBody>
      </p:sp>
      <p:sp>
        <p:nvSpPr>
          <p:cNvPr id="3076" name="Title Placeholder 1"/>
          <p:cNvSpPr>
            <a:spLocks noGrp="1"/>
          </p:cNvSpPr>
          <p:nvPr>
            <p:ph type="title"/>
          </p:nvPr>
        </p:nvSpPr>
        <p:spPr bwMode="auto">
          <a:xfrm>
            <a:off x="304800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Text Placeholder 2"/>
          <p:cNvSpPr>
            <a:spLocks noGrp="1"/>
          </p:cNvSpPr>
          <p:nvPr>
            <p:ph type="body" idx="1"/>
          </p:nvPr>
        </p:nvSpPr>
        <p:spPr bwMode="auto">
          <a:xfrm>
            <a:off x="609600" y="1143000"/>
            <a:ext cx="10972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75438"/>
            <a:ext cx="2844800" cy="182562"/>
          </a:xfrm>
          <a:prstGeom prst="rect">
            <a:avLst/>
          </a:prstGeom>
        </p:spPr>
        <p:txBody>
          <a:bodyPr vert="horz" lIns="91440" tIns="45720" rIns="91440" bIns="45720" rtlCol="0" anchor="ctr"/>
          <a:lstStyle>
            <a:lvl1pPr algn="l" fontAlgn="auto">
              <a:spcBef>
                <a:spcPts val="0"/>
              </a:spcBef>
              <a:spcAft>
                <a:spcPts val="0"/>
              </a:spcAft>
              <a:defRPr sz="900" b="1">
                <a:solidFill>
                  <a:schemeClr val="tx1"/>
                </a:solidFill>
                <a:latin typeface="+mn-lt"/>
                <a:cs typeface="+mn-cs"/>
              </a:defRPr>
            </a:lvl1pPr>
          </a:lstStyle>
          <a:p>
            <a:pPr>
              <a:defRPr/>
            </a:pPr>
            <a:fld id="{BF370354-2072-4C5E-8A90-B41478CEB7C8}"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4"/>
          </p:nvPr>
        </p:nvSpPr>
        <p:spPr>
          <a:xfrm>
            <a:off x="9347200" y="6675438"/>
            <a:ext cx="2844800" cy="182562"/>
          </a:xfrm>
          <a:prstGeom prst="rect">
            <a:avLst/>
          </a:prstGeom>
        </p:spPr>
        <p:txBody>
          <a:bodyPr vert="horz" lIns="91440" tIns="45720" rIns="91440" bIns="45720" rtlCol="0" anchor="ctr"/>
          <a:lstStyle>
            <a:lvl1pPr algn="r" fontAlgn="auto">
              <a:spcBef>
                <a:spcPts val="0"/>
              </a:spcBef>
              <a:spcAft>
                <a:spcPts val="0"/>
              </a:spcAft>
              <a:defRPr sz="900" b="1">
                <a:solidFill>
                  <a:schemeClr val="tx1"/>
                </a:solidFill>
                <a:latin typeface="+mn-lt"/>
                <a:cs typeface="+mn-cs"/>
              </a:defRPr>
            </a:lvl1pPr>
          </a:lstStyle>
          <a:p>
            <a:pPr>
              <a:defRPr/>
            </a:pPr>
            <a:fld id="{63C631B8-004B-4552-A582-41709736F6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655697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rtl="0" eaLnBrk="0" fontAlgn="base" hangingPunct="0">
        <a:spcBef>
          <a:spcPct val="0"/>
        </a:spcBef>
        <a:spcAft>
          <a:spcPct val="0"/>
        </a:spcAft>
        <a:defRPr sz="2100" b="1" kern="1200">
          <a:solidFill>
            <a:schemeClr val="tx1"/>
          </a:solidFill>
          <a:latin typeface="+mj-lt"/>
          <a:ea typeface="+mj-ea"/>
          <a:cs typeface="+mj-cs"/>
        </a:defRPr>
      </a:lvl1pPr>
      <a:lvl2pPr algn="ctr" rtl="0" eaLnBrk="0" fontAlgn="base" hangingPunct="0">
        <a:spcBef>
          <a:spcPct val="0"/>
        </a:spcBef>
        <a:spcAft>
          <a:spcPct val="0"/>
        </a:spcAft>
        <a:defRPr sz="2100" b="1">
          <a:solidFill>
            <a:schemeClr val="tx1"/>
          </a:solidFill>
          <a:latin typeface="Calibri" pitchFamily="34" charset="0"/>
        </a:defRPr>
      </a:lvl2pPr>
      <a:lvl3pPr algn="ctr" rtl="0" eaLnBrk="0" fontAlgn="base" hangingPunct="0">
        <a:spcBef>
          <a:spcPct val="0"/>
        </a:spcBef>
        <a:spcAft>
          <a:spcPct val="0"/>
        </a:spcAft>
        <a:defRPr sz="2100" b="1">
          <a:solidFill>
            <a:schemeClr val="tx1"/>
          </a:solidFill>
          <a:latin typeface="Calibri" pitchFamily="34" charset="0"/>
        </a:defRPr>
      </a:lvl3pPr>
      <a:lvl4pPr algn="ctr" rtl="0" eaLnBrk="0" fontAlgn="base" hangingPunct="0">
        <a:spcBef>
          <a:spcPct val="0"/>
        </a:spcBef>
        <a:spcAft>
          <a:spcPct val="0"/>
        </a:spcAft>
        <a:defRPr sz="2100" b="1">
          <a:solidFill>
            <a:schemeClr val="tx1"/>
          </a:solidFill>
          <a:latin typeface="Calibri" pitchFamily="34" charset="0"/>
        </a:defRPr>
      </a:lvl4pPr>
      <a:lvl5pPr algn="ctr" rtl="0" eaLnBrk="0" fontAlgn="base" hangingPunct="0">
        <a:spcBef>
          <a:spcPct val="0"/>
        </a:spcBef>
        <a:spcAft>
          <a:spcPct val="0"/>
        </a:spcAft>
        <a:defRPr sz="2100" b="1">
          <a:solidFill>
            <a:schemeClr val="tx1"/>
          </a:solidFill>
          <a:latin typeface="Calibri" pitchFamily="34" charset="0"/>
        </a:defRPr>
      </a:lvl5pPr>
      <a:lvl6pPr marL="342891" algn="ctr" rtl="0" fontAlgn="base">
        <a:spcBef>
          <a:spcPct val="0"/>
        </a:spcBef>
        <a:spcAft>
          <a:spcPct val="0"/>
        </a:spcAft>
        <a:defRPr sz="2100" b="1">
          <a:solidFill>
            <a:schemeClr val="tx1"/>
          </a:solidFill>
          <a:latin typeface="Calibri" pitchFamily="34" charset="0"/>
        </a:defRPr>
      </a:lvl6pPr>
      <a:lvl7pPr marL="685783" algn="ctr" rtl="0" fontAlgn="base">
        <a:spcBef>
          <a:spcPct val="0"/>
        </a:spcBef>
        <a:spcAft>
          <a:spcPct val="0"/>
        </a:spcAft>
        <a:defRPr sz="2100" b="1">
          <a:solidFill>
            <a:schemeClr val="tx1"/>
          </a:solidFill>
          <a:latin typeface="Calibri" pitchFamily="34" charset="0"/>
        </a:defRPr>
      </a:lvl7pPr>
      <a:lvl8pPr marL="1028674" algn="ctr" rtl="0" fontAlgn="base">
        <a:spcBef>
          <a:spcPct val="0"/>
        </a:spcBef>
        <a:spcAft>
          <a:spcPct val="0"/>
        </a:spcAft>
        <a:defRPr sz="2100" b="1">
          <a:solidFill>
            <a:schemeClr val="tx1"/>
          </a:solidFill>
          <a:latin typeface="Calibri" pitchFamily="34" charset="0"/>
        </a:defRPr>
      </a:lvl8pPr>
      <a:lvl9pPr marL="1371566" algn="ctr" rtl="0" fontAlgn="base">
        <a:spcBef>
          <a:spcPct val="0"/>
        </a:spcBef>
        <a:spcAft>
          <a:spcPct val="0"/>
        </a:spcAft>
        <a:defRPr sz="2100" b="1">
          <a:solidFill>
            <a:schemeClr val="tx1"/>
          </a:solidFill>
          <a:latin typeface="Calibri" pitchFamily="34" charset="0"/>
        </a:defRPr>
      </a:lvl9pPr>
    </p:titleStyle>
    <p:bodyStyle>
      <a:lvl1pPr marL="170256" indent="-170256"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1pPr>
      <a:lvl2pPr marL="346463" indent="-176209"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2pPr>
      <a:lvl3pPr marL="515528" indent="-16906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685783" indent="-170256"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4pPr>
      <a:lvl5pPr marL="856039" indent="-170256"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3"/>
            <a:ext cx="12192000" cy="1090613"/>
            <a:chOff x="0" y="0"/>
            <a:chExt cx="9144000" cy="1090613"/>
          </a:xfrm>
        </p:grpSpPr>
        <p:sp>
          <p:nvSpPr>
            <p:cNvPr id="20" name="Rectangle 19"/>
            <p:cNvSpPr/>
            <p:nvPr userDrawn="1"/>
          </p:nvSpPr>
          <p:spPr bwMode="auto">
            <a:xfrm>
              <a:off x="0" y="623888"/>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latin typeface="Arial" pitchFamily="34" charset="0"/>
                <a:cs typeface="Arial" pitchFamily="34" charset="0"/>
              </a:endParaRPr>
            </a:p>
          </p:txBody>
        </p:sp>
        <p:pic>
          <p:nvPicPr>
            <p:cNvPr id="3081" name="Picture 2"/>
            <p:cNvPicPr>
              <a:picLocks noChangeAspect="1" noChangeArrowheads="1"/>
            </p:cNvPicPr>
            <p:nvPr userDrawn="1"/>
          </p:nvPicPr>
          <p:blipFill>
            <a:blip r:embed="rId11" cstate="print"/>
            <a:srcRect/>
            <a:stretch>
              <a:fillRect/>
            </a:stretch>
          </p:blipFill>
          <p:spPr bwMode="auto">
            <a:xfrm>
              <a:off x="0" y="0"/>
              <a:ext cx="2453313" cy="819842"/>
            </a:xfrm>
            <a:prstGeom prst="rect">
              <a:avLst/>
            </a:prstGeom>
            <a:noFill/>
            <a:ln w="9525">
              <a:noFill/>
              <a:miter lim="800000"/>
              <a:headEnd/>
              <a:tailEnd/>
            </a:ln>
          </p:spPr>
        </p:pic>
        <p:sp>
          <p:nvSpPr>
            <p:cNvPr id="28" name="Rectangle 27"/>
            <p:cNvSpPr/>
            <p:nvPr userDrawn="1"/>
          </p:nvSpPr>
          <p:spPr bwMode="auto">
            <a:xfrm>
              <a:off x="0" y="862013"/>
              <a:ext cx="91440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prstClr val="white"/>
                  </a:solidFill>
                  <a:latin typeface="Arial" pitchFamily="34" charset="0"/>
                  <a:cs typeface="Arial" pitchFamily="34" charset="0"/>
                </a:rPr>
                <a:t>The National Training Center</a:t>
              </a:r>
            </a:p>
          </p:txBody>
        </p:sp>
        <p:pic>
          <p:nvPicPr>
            <p:cNvPr id="3083" name="Picture 13" descr="military-plane-silhouette-hi.png"/>
            <p:cNvPicPr>
              <a:picLocks noChangeAspect="1"/>
            </p:cNvPicPr>
            <p:nvPr userDrawn="1"/>
          </p:nvPicPr>
          <p:blipFill>
            <a:blip r:embed="rId12" cstate="print"/>
            <a:srcRect/>
            <a:stretch>
              <a:fillRect/>
            </a:stretch>
          </p:blipFill>
          <p:spPr bwMode="auto">
            <a:xfrm>
              <a:off x="1447800" y="19050"/>
              <a:ext cx="381000" cy="206375"/>
            </a:xfrm>
            <a:prstGeom prst="rect">
              <a:avLst/>
            </a:prstGeom>
            <a:noFill/>
            <a:ln w="9525">
              <a:noFill/>
              <a:miter lim="800000"/>
              <a:headEnd/>
              <a:tailEnd/>
            </a:ln>
          </p:spPr>
        </p:pic>
        <p:sp>
          <p:nvSpPr>
            <p:cNvPr id="30" name="Rectangle 29"/>
            <p:cNvSpPr/>
            <p:nvPr userDrawn="1"/>
          </p:nvSpPr>
          <p:spPr>
            <a:xfrm>
              <a:off x="2438400" y="0"/>
              <a:ext cx="6705600" cy="822325"/>
            </a:xfrm>
            <a:prstGeom prst="rect">
              <a:avLst/>
            </a:prstGeom>
            <a:gradFill flip="none" rotWithShape="1">
              <a:gsLst>
                <a:gs pos="0">
                  <a:srgbClr val="FFD0A2"/>
                </a:gs>
                <a:gs pos="50000">
                  <a:srgbClr val="FFD0A2"/>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grpSp>
      <p:sp>
        <p:nvSpPr>
          <p:cNvPr id="5" name="Footer Placeholder 4"/>
          <p:cNvSpPr>
            <a:spLocks noGrp="1"/>
          </p:cNvSpPr>
          <p:nvPr>
            <p:ph type="ftr" sz="quarter" idx="3"/>
          </p:nvPr>
        </p:nvSpPr>
        <p:spPr>
          <a:xfrm>
            <a:off x="4165600" y="6675438"/>
            <a:ext cx="3860800" cy="182562"/>
          </a:xfrm>
          <a:prstGeom prst="rect">
            <a:avLst/>
          </a:prstGeom>
        </p:spPr>
        <p:txBody>
          <a:bodyPr vert="horz" lIns="91440" tIns="45720" rIns="91440" bIns="45720" rtlCol="0" anchor="ctr"/>
          <a:lstStyle>
            <a:lvl1pPr algn="ctr" fontAlgn="auto">
              <a:spcBef>
                <a:spcPts val="0"/>
              </a:spcBef>
              <a:spcAft>
                <a:spcPts val="0"/>
              </a:spcAft>
              <a:defRPr sz="1200" b="1">
                <a:solidFill>
                  <a:schemeClr val="tx1"/>
                </a:solidFill>
                <a:latin typeface="+mn-lt"/>
                <a:cs typeface="+mn-cs"/>
              </a:defRPr>
            </a:lvl1pPr>
          </a:lstStyle>
          <a:p>
            <a:pPr>
              <a:defRPr/>
            </a:pPr>
            <a:endParaRPr lang="en-US" dirty="0">
              <a:solidFill>
                <a:prstClr val="black"/>
              </a:solidFill>
            </a:endParaRPr>
          </a:p>
        </p:txBody>
      </p:sp>
      <p:sp>
        <p:nvSpPr>
          <p:cNvPr id="3076" name="Title Placeholder 1"/>
          <p:cNvSpPr>
            <a:spLocks noGrp="1"/>
          </p:cNvSpPr>
          <p:nvPr>
            <p:ph type="title"/>
          </p:nvPr>
        </p:nvSpPr>
        <p:spPr bwMode="auto">
          <a:xfrm>
            <a:off x="304800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Text Placeholder 2"/>
          <p:cNvSpPr>
            <a:spLocks noGrp="1"/>
          </p:cNvSpPr>
          <p:nvPr>
            <p:ph type="body" idx="1"/>
          </p:nvPr>
        </p:nvSpPr>
        <p:spPr bwMode="auto">
          <a:xfrm>
            <a:off x="609600" y="1143000"/>
            <a:ext cx="10972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75438"/>
            <a:ext cx="2844800" cy="182562"/>
          </a:xfrm>
          <a:prstGeom prst="rect">
            <a:avLst/>
          </a:prstGeom>
        </p:spPr>
        <p:txBody>
          <a:bodyPr vert="horz" lIns="91440" tIns="45720" rIns="91440" bIns="45720" rtlCol="0" anchor="ctr"/>
          <a:lstStyle>
            <a:lvl1pPr algn="l" fontAlgn="auto">
              <a:spcBef>
                <a:spcPts val="0"/>
              </a:spcBef>
              <a:spcAft>
                <a:spcPts val="0"/>
              </a:spcAft>
              <a:defRPr sz="1200" b="1">
                <a:solidFill>
                  <a:schemeClr val="tx1"/>
                </a:solidFill>
                <a:latin typeface="+mn-lt"/>
                <a:cs typeface="+mn-cs"/>
              </a:defRPr>
            </a:lvl1pPr>
          </a:lstStyle>
          <a:p>
            <a:pPr>
              <a:defRPr/>
            </a:pPr>
            <a:fld id="{AE47FE32-5D05-4BA7-B1F3-68F6E1219858}"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4"/>
          </p:nvPr>
        </p:nvSpPr>
        <p:spPr>
          <a:xfrm>
            <a:off x="9347200" y="6675438"/>
            <a:ext cx="2844800" cy="182562"/>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mn-lt"/>
                <a:cs typeface="+mn-cs"/>
              </a:defRPr>
            </a:lvl1pPr>
          </a:lstStyle>
          <a:p>
            <a:pPr>
              <a:defRPr/>
            </a:pPr>
            <a:fld id="{63C631B8-004B-4552-A582-41709736F6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46916277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ftr="0" dt="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189" algn="ctr" rtl="0" fontAlgn="base">
        <a:spcBef>
          <a:spcPct val="0"/>
        </a:spcBef>
        <a:spcAft>
          <a:spcPct val="0"/>
        </a:spcAft>
        <a:defRPr sz="2800" b="1">
          <a:solidFill>
            <a:schemeClr val="tx1"/>
          </a:solidFill>
          <a:latin typeface="Calibri" pitchFamily="34" charset="0"/>
        </a:defRPr>
      </a:lvl6pPr>
      <a:lvl7pPr marL="914377" algn="ctr" rtl="0" fontAlgn="base">
        <a:spcBef>
          <a:spcPct val="0"/>
        </a:spcBef>
        <a:spcAft>
          <a:spcPct val="0"/>
        </a:spcAft>
        <a:defRPr sz="2800" b="1">
          <a:solidFill>
            <a:schemeClr val="tx1"/>
          </a:solidFill>
          <a:latin typeface="Calibri" pitchFamily="34" charset="0"/>
        </a:defRPr>
      </a:lvl7pPr>
      <a:lvl8pPr marL="1371566" algn="ctr" rtl="0" fontAlgn="base">
        <a:spcBef>
          <a:spcPct val="0"/>
        </a:spcBef>
        <a:spcAft>
          <a:spcPct val="0"/>
        </a:spcAft>
        <a:defRPr sz="2800" b="1">
          <a:solidFill>
            <a:schemeClr val="tx1"/>
          </a:solidFill>
          <a:latin typeface="Calibri" pitchFamily="34" charset="0"/>
        </a:defRPr>
      </a:lvl8pPr>
      <a:lvl9pPr marL="1828754" algn="ctr" rtl="0" fontAlgn="base">
        <a:spcBef>
          <a:spcPct val="0"/>
        </a:spcBef>
        <a:spcAft>
          <a:spcPct val="0"/>
        </a:spcAft>
        <a:defRPr sz="2800" b="1">
          <a:solidFill>
            <a:schemeClr val="tx1"/>
          </a:solidFill>
          <a:latin typeface="Calibri" pitchFamily="34" charset="0"/>
        </a:defRPr>
      </a:lvl9pPr>
    </p:titleStyle>
    <p:bodyStyle>
      <a:lvl1pPr marL="227008" indent="-227008"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61951" indent="-23494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7371" indent="-22542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14377"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1141385"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3"/>
            <a:ext cx="12192000" cy="1090613"/>
            <a:chOff x="0" y="0"/>
            <a:chExt cx="9144000" cy="1090613"/>
          </a:xfrm>
        </p:grpSpPr>
        <p:sp>
          <p:nvSpPr>
            <p:cNvPr id="20" name="Rectangle 19"/>
            <p:cNvSpPr/>
            <p:nvPr userDrawn="1"/>
          </p:nvSpPr>
          <p:spPr bwMode="auto">
            <a:xfrm>
              <a:off x="0" y="623888"/>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latin typeface="Arial" pitchFamily="34" charset="0"/>
                <a:cs typeface="Arial" pitchFamily="34" charset="0"/>
              </a:endParaRPr>
            </a:p>
          </p:txBody>
        </p:sp>
        <p:pic>
          <p:nvPicPr>
            <p:cNvPr id="3081" name="Picture 2"/>
            <p:cNvPicPr>
              <a:picLocks noChangeAspect="1" noChangeArrowheads="1"/>
            </p:cNvPicPr>
            <p:nvPr userDrawn="1"/>
          </p:nvPicPr>
          <p:blipFill>
            <a:blip r:embed="rId11" cstate="print"/>
            <a:srcRect/>
            <a:stretch>
              <a:fillRect/>
            </a:stretch>
          </p:blipFill>
          <p:spPr bwMode="auto">
            <a:xfrm>
              <a:off x="0" y="0"/>
              <a:ext cx="2453313" cy="819842"/>
            </a:xfrm>
            <a:prstGeom prst="rect">
              <a:avLst/>
            </a:prstGeom>
            <a:noFill/>
            <a:ln w="9525">
              <a:noFill/>
              <a:miter lim="800000"/>
              <a:headEnd/>
              <a:tailEnd/>
            </a:ln>
          </p:spPr>
        </p:pic>
        <p:sp>
          <p:nvSpPr>
            <p:cNvPr id="28" name="Rectangle 27"/>
            <p:cNvSpPr/>
            <p:nvPr userDrawn="1"/>
          </p:nvSpPr>
          <p:spPr bwMode="auto">
            <a:xfrm>
              <a:off x="0" y="862013"/>
              <a:ext cx="91440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prstClr val="white"/>
                  </a:solidFill>
                  <a:latin typeface="Arial" pitchFamily="34" charset="0"/>
                  <a:cs typeface="Arial" pitchFamily="34" charset="0"/>
                </a:rPr>
                <a:t>The National Training Center</a:t>
              </a:r>
            </a:p>
          </p:txBody>
        </p:sp>
        <p:pic>
          <p:nvPicPr>
            <p:cNvPr id="3083" name="Picture 13" descr="military-plane-silhouette-hi.png"/>
            <p:cNvPicPr>
              <a:picLocks noChangeAspect="1"/>
            </p:cNvPicPr>
            <p:nvPr userDrawn="1"/>
          </p:nvPicPr>
          <p:blipFill>
            <a:blip r:embed="rId12" cstate="print"/>
            <a:srcRect/>
            <a:stretch>
              <a:fillRect/>
            </a:stretch>
          </p:blipFill>
          <p:spPr bwMode="auto">
            <a:xfrm>
              <a:off x="1447800" y="19050"/>
              <a:ext cx="381000" cy="206375"/>
            </a:xfrm>
            <a:prstGeom prst="rect">
              <a:avLst/>
            </a:prstGeom>
            <a:noFill/>
            <a:ln w="9525">
              <a:noFill/>
              <a:miter lim="800000"/>
              <a:headEnd/>
              <a:tailEnd/>
            </a:ln>
          </p:spPr>
        </p:pic>
        <p:sp>
          <p:nvSpPr>
            <p:cNvPr id="30" name="Rectangle 29"/>
            <p:cNvSpPr/>
            <p:nvPr userDrawn="1"/>
          </p:nvSpPr>
          <p:spPr>
            <a:xfrm>
              <a:off x="2438400" y="0"/>
              <a:ext cx="6705600" cy="822325"/>
            </a:xfrm>
            <a:prstGeom prst="rect">
              <a:avLst/>
            </a:prstGeom>
            <a:gradFill flip="none" rotWithShape="1">
              <a:gsLst>
                <a:gs pos="0">
                  <a:srgbClr val="FFD0A2"/>
                </a:gs>
                <a:gs pos="50000">
                  <a:srgbClr val="FFD0A2"/>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grpSp>
      <p:sp>
        <p:nvSpPr>
          <p:cNvPr id="5" name="Footer Placeholder 4"/>
          <p:cNvSpPr>
            <a:spLocks noGrp="1"/>
          </p:cNvSpPr>
          <p:nvPr>
            <p:ph type="ftr" sz="quarter" idx="3"/>
          </p:nvPr>
        </p:nvSpPr>
        <p:spPr>
          <a:xfrm>
            <a:off x="4165600" y="6675438"/>
            <a:ext cx="3860800" cy="182562"/>
          </a:xfrm>
          <a:prstGeom prst="rect">
            <a:avLst/>
          </a:prstGeom>
        </p:spPr>
        <p:txBody>
          <a:bodyPr vert="horz" lIns="91440" tIns="45720" rIns="91440" bIns="45720" rtlCol="0" anchor="ctr"/>
          <a:lstStyle>
            <a:lvl1pPr algn="ctr" fontAlgn="auto">
              <a:spcBef>
                <a:spcPts val="0"/>
              </a:spcBef>
              <a:spcAft>
                <a:spcPts val="0"/>
              </a:spcAft>
              <a:defRPr sz="1200" b="1">
                <a:solidFill>
                  <a:schemeClr val="tx1"/>
                </a:solidFill>
                <a:latin typeface="+mn-lt"/>
                <a:cs typeface="+mn-cs"/>
              </a:defRPr>
            </a:lvl1pPr>
          </a:lstStyle>
          <a:p>
            <a:pPr>
              <a:defRPr/>
            </a:pPr>
            <a:endParaRPr lang="en-US" dirty="0">
              <a:solidFill>
                <a:prstClr val="black"/>
              </a:solidFill>
            </a:endParaRPr>
          </a:p>
        </p:txBody>
      </p:sp>
      <p:sp>
        <p:nvSpPr>
          <p:cNvPr id="3076" name="Title Placeholder 1"/>
          <p:cNvSpPr>
            <a:spLocks noGrp="1"/>
          </p:cNvSpPr>
          <p:nvPr>
            <p:ph type="title"/>
          </p:nvPr>
        </p:nvSpPr>
        <p:spPr bwMode="auto">
          <a:xfrm>
            <a:off x="304800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Text Placeholder 2"/>
          <p:cNvSpPr>
            <a:spLocks noGrp="1"/>
          </p:cNvSpPr>
          <p:nvPr>
            <p:ph type="body" idx="1"/>
          </p:nvPr>
        </p:nvSpPr>
        <p:spPr bwMode="auto">
          <a:xfrm>
            <a:off x="609600" y="1143000"/>
            <a:ext cx="10972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75438"/>
            <a:ext cx="2844800" cy="182562"/>
          </a:xfrm>
          <a:prstGeom prst="rect">
            <a:avLst/>
          </a:prstGeom>
        </p:spPr>
        <p:txBody>
          <a:bodyPr vert="horz" lIns="91440" tIns="45720" rIns="91440" bIns="45720" rtlCol="0" anchor="ctr"/>
          <a:lstStyle>
            <a:lvl1pPr algn="l" fontAlgn="auto">
              <a:spcBef>
                <a:spcPts val="0"/>
              </a:spcBef>
              <a:spcAft>
                <a:spcPts val="0"/>
              </a:spcAft>
              <a:defRPr sz="1200" b="1">
                <a:solidFill>
                  <a:schemeClr val="tx1"/>
                </a:solidFill>
                <a:latin typeface="+mn-lt"/>
                <a:cs typeface="+mn-cs"/>
              </a:defRPr>
            </a:lvl1pPr>
          </a:lstStyle>
          <a:p>
            <a:pPr>
              <a:defRPr/>
            </a:pPr>
            <a:fld id="{CB559A04-73AA-4DA3-99C5-2D0A62601CE7}"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4"/>
          </p:nvPr>
        </p:nvSpPr>
        <p:spPr>
          <a:xfrm>
            <a:off x="9347200" y="6675438"/>
            <a:ext cx="2844800" cy="182562"/>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mn-lt"/>
                <a:cs typeface="+mn-cs"/>
              </a:defRPr>
            </a:lvl1pPr>
          </a:lstStyle>
          <a:p>
            <a:pPr>
              <a:defRPr/>
            </a:pPr>
            <a:fld id="{63C631B8-004B-4552-A582-41709736F6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94164057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hdr="0" ftr="0" dt="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189" algn="ctr" rtl="0" fontAlgn="base">
        <a:spcBef>
          <a:spcPct val="0"/>
        </a:spcBef>
        <a:spcAft>
          <a:spcPct val="0"/>
        </a:spcAft>
        <a:defRPr sz="2800" b="1">
          <a:solidFill>
            <a:schemeClr val="tx1"/>
          </a:solidFill>
          <a:latin typeface="Calibri" pitchFamily="34" charset="0"/>
        </a:defRPr>
      </a:lvl6pPr>
      <a:lvl7pPr marL="914377" algn="ctr" rtl="0" fontAlgn="base">
        <a:spcBef>
          <a:spcPct val="0"/>
        </a:spcBef>
        <a:spcAft>
          <a:spcPct val="0"/>
        </a:spcAft>
        <a:defRPr sz="2800" b="1">
          <a:solidFill>
            <a:schemeClr val="tx1"/>
          </a:solidFill>
          <a:latin typeface="Calibri" pitchFamily="34" charset="0"/>
        </a:defRPr>
      </a:lvl7pPr>
      <a:lvl8pPr marL="1371566" algn="ctr" rtl="0" fontAlgn="base">
        <a:spcBef>
          <a:spcPct val="0"/>
        </a:spcBef>
        <a:spcAft>
          <a:spcPct val="0"/>
        </a:spcAft>
        <a:defRPr sz="2800" b="1">
          <a:solidFill>
            <a:schemeClr val="tx1"/>
          </a:solidFill>
          <a:latin typeface="Calibri" pitchFamily="34" charset="0"/>
        </a:defRPr>
      </a:lvl8pPr>
      <a:lvl9pPr marL="1828754" algn="ctr" rtl="0" fontAlgn="base">
        <a:spcBef>
          <a:spcPct val="0"/>
        </a:spcBef>
        <a:spcAft>
          <a:spcPct val="0"/>
        </a:spcAft>
        <a:defRPr sz="2800" b="1">
          <a:solidFill>
            <a:schemeClr val="tx1"/>
          </a:solidFill>
          <a:latin typeface="Calibri" pitchFamily="34" charset="0"/>
        </a:defRPr>
      </a:lvl9pPr>
    </p:titleStyle>
    <p:bodyStyle>
      <a:lvl1pPr marL="227008" indent="-227008"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61951" indent="-23494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7371" indent="-22542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14377"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1141385"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3"/>
            <a:ext cx="12192000" cy="1090613"/>
            <a:chOff x="0" y="0"/>
            <a:chExt cx="9144000" cy="1090613"/>
          </a:xfrm>
        </p:grpSpPr>
        <p:sp>
          <p:nvSpPr>
            <p:cNvPr id="20" name="Rectangle 19"/>
            <p:cNvSpPr/>
            <p:nvPr userDrawn="1"/>
          </p:nvSpPr>
          <p:spPr bwMode="auto">
            <a:xfrm>
              <a:off x="0" y="623888"/>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latin typeface="Arial" pitchFamily="34" charset="0"/>
                <a:cs typeface="Arial" pitchFamily="34" charset="0"/>
              </a:endParaRPr>
            </a:p>
          </p:txBody>
        </p:sp>
        <p:pic>
          <p:nvPicPr>
            <p:cNvPr id="3081" name="Picture 2"/>
            <p:cNvPicPr>
              <a:picLocks noChangeAspect="1" noChangeArrowheads="1"/>
            </p:cNvPicPr>
            <p:nvPr userDrawn="1"/>
          </p:nvPicPr>
          <p:blipFill>
            <a:blip r:embed="rId11" cstate="print"/>
            <a:srcRect/>
            <a:stretch>
              <a:fillRect/>
            </a:stretch>
          </p:blipFill>
          <p:spPr bwMode="auto">
            <a:xfrm>
              <a:off x="0" y="0"/>
              <a:ext cx="2453313" cy="819842"/>
            </a:xfrm>
            <a:prstGeom prst="rect">
              <a:avLst/>
            </a:prstGeom>
            <a:noFill/>
            <a:ln w="9525">
              <a:noFill/>
              <a:miter lim="800000"/>
              <a:headEnd/>
              <a:tailEnd/>
            </a:ln>
          </p:spPr>
        </p:pic>
        <p:sp>
          <p:nvSpPr>
            <p:cNvPr id="28" name="Rectangle 27"/>
            <p:cNvSpPr/>
            <p:nvPr userDrawn="1"/>
          </p:nvSpPr>
          <p:spPr bwMode="auto">
            <a:xfrm>
              <a:off x="0" y="862013"/>
              <a:ext cx="91440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prstClr val="white"/>
                  </a:solidFill>
                  <a:latin typeface="Arial" pitchFamily="34" charset="0"/>
                  <a:cs typeface="Arial" pitchFamily="34" charset="0"/>
                </a:rPr>
                <a:t>The National Training Center</a:t>
              </a:r>
            </a:p>
          </p:txBody>
        </p:sp>
        <p:pic>
          <p:nvPicPr>
            <p:cNvPr id="3083" name="Picture 13" descr="military-plane-silhouette-hi.png"/>
            <p:cNvPicPr>
              <a:picLocks noChangeAspect="1"/>
            </p:cNvPicPr>
            <p:nvPr userDrawn="1"/>
          </p:nvPicPr>
          <p:blipFill>
            <a:blip r:embed="rId12" cstate="print"/>
            <a:srcRect/>
            <a:stretch>
              <a:fillRect/>
            </a:stretch>
          </p:blipFill>
          <p:spPr bwMode="auto">
            <a:xfrm>
              <a:off x="1447800" y="19050"/>
              <a:ext cx="381000" cy="206375"/>
            </a:xfrm>
            <a:prstGeom prst="rect">
              <a:avLst/>
            </a:prstGeom>
            <a:noFill/>
            <a:ln w="9525">
              <a:noFill/>
              <a:miter lim="800000"/>
              <a:headEnd/>
              <a:tailEnd/>
            </a:ln>
          </p:spPr>
        </p:pic>
        <p:sp>
          <p:nvSpPr>
            <p:cNvPr id="30" name="Rectangle 29"/>
            <p:cNvSpPr/>
            <p:nvPr userDrawn="1"/>
          </p:nvSpPr>
          <p:spPr>
            <a:xfrm>
              <a:off x="2438400" y="0"/>
              <a:ext cx="6705600" cy="822325"/>
            </a:xfrm>
            <a:prstGeom prst="rect">
              <a:avLst/>
            </a:prstGeom>
            <a:gradFill flip="none" rotWithShape="1">
              <a:gsLst>
                <a:gs pos="0">
                  <a:srgbClr val="FFD0A2"/>
                </a:gs>
                <a:gs pos="50000">
                  <a:srgbClr val="FFD0A2"/>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grpSp>
      <p:sp>
        <p:nvSpPr>
          <p:cNvPr id="5" name="Footer Placeholder 4"/>
          <p:cNvSpPr>
            <a:spLocks noGrp="1"/>
          </p:cNvSpPr>
          <p:nvPr>
            <p:ph type="ftr" sz="quarter" idx="3"/>
          </p:nvPr>
        </p:nvSpPr>
        <p:spPr>
          <a:xfrm>
            <a:off x="4165600" y="6675438"/>
            <a:ext cx="3860800" cy="182562"/>
          </a:xfrm>
          <a:prstGeom prst="rect">
            <a:avLst/>
          </a:prstGeom>
        </p:spPr>
        <p:txBody>
          <a:bodyPr vert="horz" lIns="91440" tIns="45720" rIns="91440" bIns="45720" rtlCol="0" anchor="ctr"/>
          <a:lstStyle>
            <a:lvl1pPr algn="ctr" fontAlgn="auto">
              <a:spcBef>
                <a:spcPts val="0"/>
              </a:spcBef>
              <a:spcAft>
                <a:spcPts val="0"/>
              </a:spcAft>
              <a:defRPr sz="1200" b="1">
                <a:solidFill>
                  <a:schemeClr val="tx1"/>
                </a:solidFill>
                <a:latin typeface="+mn-lt"/>
                <a:cs typeface="+mn-cs"/>
              </a:defRPr>
            </a:lvl1pPr>
          </a:lstStyle>
          <a:p>
            <a:pPr>
              <a:defRPr/>
            </a:pPr>
            <a:endParaRPr lang="en-US" dirty="0">
              <a:solidFill>
                <a:prstClr val="black"/>
              </a:solidFill>
            </a:endParaRPr>
          </a:p>
        </p:txBody>
      </p:sp>
      <p:sp>
        <p:nvSpPr>
          <p:cNvPr id="3076" name="Title Placeholder 1"/>
          <p:cNvSpPr>
            <a:spLocks noGrp="1"/>
          </p:cNvSpPr>
          <p:nvPr>
            <p:ph type="title"/>
          </p:nvPr>
        </p:nvSpPr>
        <p:spPr bwMode="auto">
          <a:xfrm>
            <a:off x="304800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Text Placeholder 2"/>
          <p:cNvSpPr>
            <a:spLocks noGrp="1"/>
          </p:cNvSpPr>
          <p:nvPr>
            <p:ph type="body" idx="1"/>
          </p:nvPr>
        </p:nvSpPr>
        <p:spPr bwMode="auto">
          <a:xfrm>
            <a:off x="609600" y="1143000"/>
            <a:ext cx="10972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75438"/>
            <a:ext cx="2844800" cy="182562"/>
          </a:xfrm>
          <a:prstGeom prst="rect">
            <a:avLst/>
          </a:prstGeom>
        </p:spPr>
        <p:txBody>
          <a:bodyPr vert="horz" lIns="91440" tIns="45720" rIns="91440" bIns="45720" rtlCol="0" anchor="ctr"/>
          <a:lstStyle>
            <a:lvl1pPr algn="l" fontAlgn="auto">
              <a:spcBef>
                <a:spcPts val="0"/>
              </a:spcBef>
              <a:spcAft>
                <a:spcPts val="0"/>
              </a:spcAft>
              <a:defRPr sz="1200" b="1">
                <a:solidFill>
                  <a:schemeClr val="tx1"/>
                </a:solidFill>
                <a:latin typeface="+mn-lt"/>
                <a:cs typeface="+mn-cs"/>
              </a:defRPr>
            </a:lvl1pPr>
          </a:lstStyle>
          <a:p>
            <a:pPr>
              <a:defRPr/>
            </a:pPr>
            <a:fld id="{8D093F5C-C0EF-4D09-8B97-CDE3B0C7A4EA}"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4"/>
          </p:nvPr>
        </p:nvSpPr>
        <p:spPr>
          <a:xfrm>
            <a:off x="9347200" y="6675438"/>
            <a:ext cx="2844800" cy="182562"/>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mn-lt"/>
                <a:cs typeface="+mn-cs"/>
              </a:defRPr>
            </a:lvl1pPr>
          </a:lstStyle>
          <a:p>
            <a:pPr>
              <a:defRPr/>
            </a:pPr>
            <a:fld id="{63C631B8-004B-4552-A582-41709736F6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3116096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hf hdr="0" ftr="0" dt="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189" algn="ctr" rtl="0" fontAlgn="base">
        <a:spcBef>
          <a:spcPct val="0"/>
        </a:spcBef>
        <a:spcAft>
          <a:spcPct val="0"/>
        </a:spcAft>
        <a:defRPr sz="2800" b="1">
          <a:solidFill>
            <a:schemeClr val="tx1"/>
          </a:solidFill>
          <a:latin typeface="Calibri" pitchFamily="34" charset="0"/>
        </a:defRPr>
      </a:lvl6pPr>
      <a:lvl7pPr marL="914377" algn="ctr" rtl="0" fontAlgn="base">
        <a:spcBef>
          <a:spcPct val="0"/>
        </a:spcBef>
        <a:spcAft>
          <a:spcPct val="0"/>
        </a:spcAft>
        <a:defRPr sz="2800" b="1">
          <a:solidFill>
            <a:schemeClr val="tx1"/>
          </a:solidFill>
          <a:latin typeface="Calibri" pitchFamily="34" charset="0"/>
        </a:defRPr>
      </a:lvl7pPr>
      <a:lvl8pPr marL="1371566" algn="ctr" rtl="0" fontAlgn="base">
        <a:spcBef>
          <a:spcPct val="0"/>
        </a:spcBef>
        <a:spcAft>
          <a:spcPct val="0"/>
        </a:spcAft>
        <a:defRPr sz="2800" b="1">
          <a:solidFill>
            <a:schemeClr val="tx1"/>
          </a:solidFill>
          <a:latin typeface="Calibri" pitchFamily="34" charset="0"/>
        </a:defRPr>
      </a:lvl8pPr>
      <a:lvl9pPr marL="1828754" algn="ctr" rtl="0" fontAlgn="base">
        <a:spcBef>
          <a:spcPct val="0"/>
        </a:spcBef>
        <a:spcAft>
          <a:spcPct val="0"/>
        </a:spcAft>
        <a:defRPr sz="2800" b="1">
          <a:solidFill>
            <a:schemeClr val="tx1"/>
          </a:solidFill>
          <a:latin typeface="Calibri" pitchFamily="34" charset="0"/>
        </a:defRPr>
      </a:lvl9pPr>
    </p:titleStyle>
    <p:bodyStyle>
      <a:lvl1pPr marL="227008" indent="-227008"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61951" indent="-23494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7371" indent="-22542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14377"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1141385"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3"/>
            <a:ext cx="12192000" cy="1090613"/>
            <a:chOff x="0" y="0"/>
            <a:chExt cx="9144000" cy="1090613"/>
          </a:xfrm>
        </p:grpSpPr>
        <p:sp>
          <p:nvSpPr>
            <p:cNvPr id="20" name="Rectangle 19"/>
            <p:cNvSpPr/>
            <p:nvPr userDrawn="1"/>
          </p:nvSpPr>
          <p:spPr bwMode="auto">
            <a:xfrm>
              <a:off x="0" y="623888"/>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latin typeface="Arial" pitchFamily="34" charset="0"/>
                <a:cs typeface="Arial" pitchFamily="34" charset="0"/>
              </a:endParaRPr>
            </a:p>
          </p:txBody>
        </p:sp>
        <p:pic>
          <p:nvPicPr>
            <p:cNvPr id="3081" name="Picture 2"/>
            <p:cNvPicPr>
              <a:picLocks noChangeAspect="1" noChangeArrowheads="1"/>
            </p:cNvPicPr>
            <p:nvPr userDrawn="1"/>
          </p:nvPicPr>
          <p:blipFill>
            <a:blip r:embed="rId11" cstate="print"/>
            <a:srcRect/>
            <a:stretch>
              <a:fillRect/>
            </a:stretch>
          </p:blipFill>
          <p:spPr bwMode="auto">
            <a:xfrm>
              <a:off x="0" y="0"/>
              <a:ext cx="2453313" cy="819842"/>
            </a:xfrm>
            <a:prstGeom prst="rect">
              <a:avLst/>
            </a:prstGeom>
            <a:noFill/>
            <a:ln w="9525">
              <a:noFill/>
              <a:miter lim="800000"/>
              <a:headEnd/>
              <a:tailEnd/>
            </a:ln>
          </p:spPr>
        </p:pic>
        <p:sp>
          <p:nvSpPr>
            <p:cNvPr id="28" name="Rectangle 27"/>
            <p:cNvSpPr/>
            <p:nvPr userDrawn="1"/>
          </p:nvSpPr>
          <p:spPr bwMode="auto">
            <a:xfrm>
              <a:off x="0" y="862013"/>
              <a:ext cx="91440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prstClr val="white"/>
                  </a:solidFill>
                  <a:latin typeface="Arial" pitchFamily="34" charset="0"/>
                  <a:cs typeface="Arial" pitchFamily="34" charset="0"/>
                </a:rPr>
                <a:t>The National Training Center</a:t>
              </a:r>
            </a:p>
          </p:txBody>
        </p:sp>
        <p:pic>
          <p:nvPicPr>
            <p:cNvPr id="3083" name="Picture 13" descr="military-plane-silhouette-hi.png"/>
            <p:cNvPicPr>
              <a:picLocks noChangeAspect="1"/>
            </p:cNvPicPr>
            <p:nvPr userDrawn="1"/>
          </p:nvPicPr>
          <p:blipFill>
            <a:blip r:embed="rId12" cstate="print"/>
            <a:srcRect/>
            <a:stretch>
              <a:fillRect/>
            </a:stretch>
          </p:blipFill>
          <p:spPr bwMode="auto">
            <a:xfrm>
              <a:off x="1447800" y="19050"/>
              <a:ext cx="381000" cy="206375"/>
            </a:xfrm>
            <a:prstGeom prst="rect">
              <a:avLst/>
            </a:prstGeom>
            <a:noFill/>
            <a:ln w="9525">
              <a:noFill/>
              <a:miter lim="800000"/>
              <a:headEnd/>
              <a:tailEnd/>
            </a:ln>
          </p:spPr>
        </p:pic>
        <p:sp>
          <p:nvSpPr>
            <p:cNvPr id="30" name="Rectangle 29"/>
            <p:cNvSpPr/>
            <p:nvPr userDrawn="1"/>
          </p:nvSpPr>
          <p:spPr>
            <a:xfrm>
              <a:off x="2438400" y="0"/>
              <a:ext cx="6705600" cy="822325"/>
            </a:xfrm>
            <a:prstGeom prst="rect">
              <a:avLst/>
            </a:prstGeom>
            <a:gradFill flip="none" rotWithShape="1">
              <a:gsLst>
                <a:gs pos="0">
                  <a:srgbClr val="FFD0A2"/>
                </a:gs>
                <a:gs pos="50000">
                  <a:srgbClr val="FFD0A2"/>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grpSp>
      <p:sp>
        <p:nvSpPr>
          <p:cNvPr id="5" name="Footer Placeholder 4"/>
          <p:cNvSpPr>
            <a:spLocks noGrp="1"/>
          </p:cNvSpPr>
          <p:nvPr>
            <p:ph type="ftr" sz="quarter" idx="3"/>
          </p:nvPr>
        </p:nvSpPr>
        <p:spPr>
          <a:xfrm>
            <a:off x="4165600" y="6675438"/>
            <a:ext cx="3860800" cy="182562"/>
          </a:xfrm>
          <a:prstGeom prst="rect">
            <a:avLst/>
          </a:prstGeom>
        </p:spPr>
        <p:txBody>
          <a:bodyPr vert="horz" lIns="91440" tIns="45720" rIns="91440" bIns="45720" rtlCol="0" anchor="ctr"/>
          <a:lstStyle>
            <a:lvl1pPr algn="ctr" fontAlgn="auto">
              <a:spcBef>
                <a:spcPts val="0"/>
              </a:spcBef>
              <a:spcAft>
                <a:spcPts val="0"/>
              </a:spcAft>
              <a:defRPr sz="1200" b="1">
                <a:solidFill>
                  <a:schemeClr val="tx1"/>
                </a:solidFill>
                <a:latin typeface="+mn-lt"/>
                <a:cs typeface="+mn-cs"/>
              </a:defRPr>
            </a:lvl1pPr>
          </a:lstStyle>
          <a:p>
            <a:pPr>
              <a:defRPr/>
            </a:pPr>
            <a:endParaRPr lang="en-US" dirty="0">
              <a:solidFill>
                <a:prstClr val="black"/>
              </a:solidFill>
            </a:endParaRPr>
          </a:p>
        </p:txBody>
      </p:sp>
      <p:sp>
        <p:nvSpPr>
          <p:cNvPr id="3076" name="Title Placeholder 1"/>
          <p:cNvSpPr>
            <a:spLocks noGrp="1"/>
          </p:cNvSpPr>
          <p:nvPr>
            <p:ph type="title"/>
          </p:nvPr>
        </p:nvSpPr>
        <p:spPr bwMode="auto">
          <a:xfrm>
            <a:off x="304800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Text Placeholder 2"/>
          <p:cNvSpPr>
            <a:spLocks noGrp="1"/>
          </p:cNvSpPr>
          <p:nvPr>
            <p:ph type="body" idx="1"/>
          </p:nvPr>
        </p:nvSpPr>
        <p:spPr bwMode="auto">
          <a:xfrm>
            <a:off x="609600" y="1143000"/>
            <a:ext cx="10972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75438"/>
            <a:ext cx="2844800" cy="182562"/>
          </a:xfrm>
          <a:prstGeom prst="rect">
            <a:avLst/>
          </a:prstGeom>
        </p:spPr>
        <p:txBody>
          <a:bodyPr vert="horz" lIns="91440" tIns="45720" rIns="91440" bIns="45720" rtlCol="0" anchor="ctr"/>
          <a:lstStyle>
            <a:lvl1pPr algn="l" fontAlgn="auto">
              <a:spcBef>
                <a:spcPts val="0"/>
              </a:spcBef>
              <a:spcAft>
                <a:spcPts val="0"/>
              </a:spcAft>
              <a:defRPr sz="1200" b="1">
                <a:solidFill>
                  <a:schemeClr val="tx1"/>
                </a:solidFill>
                <a:latin typeface="+mn-lt"/>
                <a:cs typeface="+mn-cs"/>
              </a:defRPr>
            </a:lvl1pPr>
          </a:lstStyle>
          <a:p>
            <a:pPr>
              <a:defRPr/>
            </a:pPr>
            <a:fld id="{5700E24F-1BDF-499F-A839-92CD6965A233}"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4"/>
          </p:nvPr>
        </p:nvSpPr>
        <p:spPr>
          <a:xfrm>
            <a:off x="9347200" y="6675438"/>
            <a:ext cx="2844800" cy="182562"/>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mn-lt"/>
                <a:cs typeface="+mn-cs"/>
              </a:defRPr>
            </a:lvl1pPr>
          </a:lstStyle>
          <a:p>
            <a:pPr>
              <a:defRPr/>
            </a:pPr>
            <a:fld id="{63C631B8-004B-4552-A582-41709736F6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22697275"/>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hdr="0" ftr="0" dt="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189" algn="ctr" rtl="0" fontAlgn="base">
        <a:spcBef>
          <a:spcPct val="0"/>
        </a:spcBef>
        <a:spcAft>
          <a:spcPct val="0"/>
        </a:spcAft>
        <a:defRPr sz="2800" b="1">
          <a:solidFill>
            <a:schemeClr val="tx1"/>
          </a:solidFill>
          <a:latin typeface="Calibri" pitchFamily="34" charset="0"/>
        </a:defRPr>
      </a:lvl6pPr>
      <a:lvl7pPr marL="914377" algn="ctr" rtl="0" fontAlgn="base">
        <a:spcBef>
          <a:spcPct val="0"/>
        </a:spcBef>
        <a:spcAft>
          <a:spcPct val="0"/>
        </a:spcAft>
        <a:defRPr sz="2800" b="1">
          <a:solidFill>
            <a:schemeClr val="tx1"/>
          </a:solidFill>
          <a:latin typeface="Calibri" pitchFamily="34" charset="0"/>
        </a:defRPr>
      </a:lvl7pPr>
      <a:lvl8pPr marL="1371566" algn="ctr" rtl="0" fontAlgn="base">
        <a:spcBef>
          <a:spcPct val="0"/>
        </a:spcBef>
        <a:spcAft>
          <a:spcPct val="0"/>
        </a:spcAft>
        <a:defRPr sz="2800" b="1">
          <a:solidFill>
            <a:schemeClr val="tx1"/>
          </a:solidFill>
          <a:latin typeface="Calibri" pitchFamily="34" charset="0"/>
        </a:defRPr>
      </a:lvl8pPr>
      <a:lvl9pPr marL="1828754" algn="ctr" rtl="0" fontAlgn="base">
        <a:spcBef>
          <a:spcPct val="0"/>
        </a:spcBef>
        <a:spcAft>
          <a:spcPct val="0"/>
        </a:spcAft>
        <a:defRPr sz="2800" b="1">
          <a:solidFill>
            <a:schemeClr val="tx1"/>
          </a:solidFill>
          <a:latin typeface="Calibri" pitchFamily="34" charset="0"/>
        </a:defRPr>
      </a:lvl9pPr>
    </p:titleStyle>
    <p:bodyStyle>
      <a:lvl1pPr marL="227008" indent="-227008"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61951" indent="-23494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7371" indent="-22542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14377"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1141385"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3"/>
            <a:ext cx="12192000" cy="1090613"/>
            <a:chOff x="0" y="0"/>
            <a:chExt cx="9144000" cy="1090613"/>
          </a:xfrm>
        </p:grpSpPr>
        <p:sp>
          <p:nvSpPr>
            <p:cNvPr id="20" name="Rectangle 19"/>
            <p:cNvSpPr/>
            <p:nvPr userDrawn="1"/>
          </p:nvSpPr>
          <p:spPr bwMode="auto">
            <a:xfrm>
              <a:off x="0" y="623888"/>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latin typeface="Arial" pitchFamily="34" charset="0"/>
                <a:cs typeface="Arial" pitchFamily="34" charset="0"/>
              </a:endParaRPr>
            </a:p>
          </p:txBody>
        </p:sp>
        <p:pic>
          <p:nvPicPr>
            <p:cNvPr id="3081" name="Picture 2"/>
            <p:cNvPicPr>
              <a:picLocks noChangeAspect="1" noChangeArrowheads="1"/>
            </p:cNvPicPr>
            <p:nvPr userDrawn="1"/>
          </p:nvPicPr>
          <p:blipFill>
            <a:blip r:embed="rId11" cstate="print"/>
            <a:srcRect/>
            <a:stretch>
              <a:fillRect/>
            </a:stretch>
          </p:blipFill>
          <p:spPr bwMode="auto">
            <a:xfrm>
              <a:off x="0" y="0"/>
              <a:ext cx="2453313" cy="819842"/>
            </a:xfrm>
            <a:prstGeom prst="rect">
              <a:avLst/>
            </a:prstGeom>
            <a:noFill/>
            <a:ln w="9525">
              <a:noFill/>
              <a:miter lim="800000"/>
              <a:headEnd/>
              <a:tailEnd/>
            </a:ln>
          </p:spPr>
        </p:pic>
        <p:sp>
          <p:nvSpPr>
            <p:cNvPr id="28" name="Rectangle 27"/>
            <p:cNvSpPr/>
            <p:nvPr userDrawn="1"/>
          </p:nvSpPr>
          <p:spPr bwMode="auto">
            <a:xfrm>
              <a:off x="0" y="862013"/>
              <a:ext cx="91440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prstClr val="white"/>
                  </a:solidFill>
                  <a:latin typeface="Arial" pitchFamily="34" charset="0"/>
                  <a:cs typeface="Arial" pitchFamily="34" charset="0"/>
                </a:rPr>
                <a:t>The National Training Center</a:t>
              </a:r>
            </a:p>
          </p:txBody>
        </p:sp>
        <p:pic>
          <p:nvPicPr>
            <p:cNvPr id="3083" name="Picture 13" descr="military-plane-silhouette-hi.png"/>
            <p:cNvPicPr>
              <a:picLocks noChangeAspect="1"/>
            </p:cNvPicPr>
            <p:nvPr userDrawn="1"/>
          </p:nvPicPr>
          <p:blipFill>
            <a:blip r:embed="rId12" cstate="print"/>
            <a:srcRect/>
            <a:stretch>
              <a:fillRect/>
            </a:stretch>
          </p:blipFill>
          <p:spPr bwMode="auto">
            <a:xfrm>
              <a:off x="1447800" y="19050"/>
              <a:ext cx="381000" cy="206375"/>
            </a:xfrm>
            <a:prstGeom prst="rect">
              <a:avLst/>
            </a:prstGeom>
            <a:noFill/>
            <a:ln w="9525">
              <a:noFill/>
              <a:miter lim="800000"/>
              <a:headEnd/>
              <a:tailEnd/>
            </a:ln>
          </p:spPr>
        </p:pic>
        <p:sp>
          <p:nvSpPr>
            <p:cNvPr id="30" name="Rectangle 29"/>
            <p:cNvSpPr/>
            <p:nvPr userDrawn="1"/>
          </p:nvSpPr>
          <p:spPr>
            <a:xfrm>
              <a:off x="2438400" y="0"/>
              <a:ext cx="6705600" cy="822325"/>
            </a:xfrm>
            <a:prstGeom prst="rect">
              <a:avLst/>
            </a:prstGeom>
            <a:gradFill flip="none" rotWithShape="1">
              <a:gsLst>
                <a:gs pos="0">
                  <a:srgbClr val="FFD0A2"/>
                </a:gs>
                <a:gs pos="50000">
                  <a:srgbClr val="FFD0A2"/>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grpSp>
      <p:sp>
        <p:nvSpPr>
          <p:cNvPr id="5" name="Footer Placeholder 4"/>
          <p:cNvSpPr>
            <a:spLocks noGrp="1"/>
          </p:cNvSpPr>
          <p:nvPr>
            <p:ph type="ftr" sz="quarter" idx="3"/>
          </p:nvPr>
        </p:nvSpPr>
        <p:spPr>
          <a:xfrm>
            <a:off x="4165600" y="6675438"/>
            <a:ext cx="3860800" cy="182562"/>
          </a:xfrm>
          <a:prstGeom prst="rect">
            <a:avLst/>
          </a:prstGeom>
        </p:spPr>
        <p:txBody>
          <a:bodyPr vert="horz" lIns="91440" tIns="45720" rIns="91440" bIns="45720" rtlCol="0" anchor="ctr"/>
          <a:lstStyle>
            <a:lvl1pPr algn="ctr" fontAlgn="auto">
              <a:spcBef>
                <a:spcPts val="0"/>
              </a:spcBef>
              <a:spcAft>
                <a:spcPts val="0"/>
              </a:spcAft>
              <a:defRPr sz="1200" b="1">
                <a:solidFill>
                  <a:schemeClr val="tx1"/>
                </a:solidFill>
                <a:latin typeface="+mn-lt"/>
                <a:cs typeface="+mn-cs"/>
              </a:defRPr>
            </a:lvl1pPr>
          </a:lstStyle>
          <a:p>
            <a:pPr>
              <a:defRPr/>
            </a:pPr>
            <a:endParaRPr lang="en-US" dirty="0">
              <a:solidFill>
                <a:prstClr val="black"/>
              </a:solidFill>
            </a:endParaRPr>
          </a:p>
        </p:txBody>
      </p:sp>
      <p:sp>
        <p:nvSpPr>
          <p:cNvPr id="3076" name="Title Placeholder 1"/>
          <p:cNvSpPr>
            <a:spLocks noGrp="1"/>
          </p:cNvSpPr>
          <p:nvPr>
            <p:ph type="title"/>
          </p:nvPr>
        </p:nvSpPr>
        <p:spPr bwMode="auto">
          <a:xfrm>
            <a:off x="304800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Text Placeholder 2"/>
          <p:cNvSpPr>
            <a:spLocks noGrp="1"/>
          </p:cNvSpPr>
          <p:nvPr>
            <p:ph type="body" idx="1"/>
          </p:nvPr>
        </p:nvSpPr>
        <p:spPr bwMode="auto">
          <a:xfrm>
            <a:off x="609600" y="1143000"/>
            <a:ext cx="10972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75438"/>
            <a:ext cx="2844800" cy="182562"/>
          </a:xfrm>
          <a:prstGeom prst="rect">
            <a:avLst/>
          </a:prstGeom>
        </p:spPr>
        <p:txBody>
          <a:bodyPr vert="horz" lIns="91440" tIns="45720" rIns="91440" bIns="45720" rtlCol="0" anchor="ctr"/>
          <a:lstStyle>
            <a:lvl1pPr algn="l" fontAlgn="auto">
              <a:spcBef>
                <a:spcPts val="0"/>
              </a:spcBef>
              <a:spcAft>
                <a:spcPts val="0"/>
              </a:spcAft>
              <a:defRPr sz="1200" b="1">
                <a:solidFill>
                  <a:schemeClr val="tx1"/>
                </a:solidFill>
                <a:latin typeface="+mn-lt"/>
                <a:cs typeface="+mn-cs"/>
              </a:defRPr>
            </a:lvl1pPr>
          </a:lstStyle>
          <a:p>
            <a:pPr>
              <a:defRPr/>
            </a:pPr>
            <a:fld id="{0AC2EED0-F4B9-487C-A00F-6646AF04D3F7}"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4"/>
          </p:nvPr>
        </p:nvSpPr>
        <p:spPr>
          <a:xfrm>
            <a:off x="9347200" y="6675438"/>
            <a:ext cx="2844800" cy="182562"/>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mn-lt"/>
                <a:cs typeface="+mn-cs"/>
              </a:defRPr>
            </a:lvl1pPr>
          </a:lstStyle>
          <a:p>
            <a:pPr>
              <a:defRPr/>
            </a:pPr>
            <a:fld id="{63C631B8-004B-4552-A582-41709736F6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84189799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Lst>
  <p:hf hdr="0" ftr="0" dt="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189" algn="ctr" rtl="0" fontAlgn="base">
        <a:spcBef>
          <a:spcPct val="0"/>
        </a:spcBef>
        <a:spcAft>
          <a:spcPct val="0"/>
        </a:spcAft>
        <a:defRPr sz="2800" b="1">
          <a:solidFill>
            <a:schemeClr val="tx1"/>
          </a:solidFill>
          <a:latin typeface="Calibri" pitchFamily="34" charset="0"/>
        </a:defRPr>
      </a:lvl6pPr>
      <a:lvl7pPr marL="914377" algn="ctr" rtl="0" fontAlgn="base">
        <a:spcBef>
          <a:spcPct val="0"/>
        </a:spcBef>
        <a:spcAft>
          <a:spcPct val="0"/>
        </a:spcAft>
        <a:defRPr sz="2800" b="1">
          <a:solidFill>
            <a:schemeClr val="tx1"/>
          </a:solidFill>
          <a:latin typeface="Calibri" pitchFamily="34" charset="0"/>
        </a:defRPr>
      </a:lvl7pPr>
      <a:lvl8pPr marL="1371566" algn="ctr" rtl="0" fontAlgn="base">
        <a:spcBef>
          <a:spcPct val="0"/>
        </a:spcBef>
        <a:spcAft>
          <a:spcPct val="0"/>
        </a:spcAft>
        <a:defRPr sz="2800" b="1">
          <a:solidFill>
            <a:schemeClr val="tx1"/>
          </a:solidFill>
          <a:latin typeface="Calibri" pitchFamily="34" charset="0"/>
        </a:defRPr>
      </a:lvl8pPr>
      <a:lvl9pPr marL="1828754" algn="ctr" rtl="0" fontAlgn="base">
        <a:spcBef>
          <a:spcPct val="0"/>
        </a:spcBef>
        <a:spcAft>
          <a:spcPct val="0"/>
        </a:spcAft>
        <a:defRPr sz="2800" b="1">
          <a:solidFill>
            <a:schemeClr val="tx1"/>
          </a:solidFill>
          <a:latin typeface="Calibri" pitchFamily="34" charset="0"/>
        </a:defRPr>
      </a:lvl9pPr>
    </p:titleStyle>
    <p:bodyStyle>
      <a:lvl1pPr marL="227008" indent="-227008"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61951" indent="-23494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7371" indent="-22542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14377"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1141385"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3"/>
            <a:ext cx="12192000" cy="1090613"/>
            <a:chOff x="0" y="0"/>
            <a:chExt cx="9144000" cy="1090613"/>
          </a:xfrm>
        </p:grpSpPr>
        <p:sp>
          <p:nvSpPr>
            <p:cNvPr id="20" name="Rectangle 19"/>
            <p:cNvSpPr/>
            <p:nvPr userDrawn="1"/>
          </p:nvSpPr>
          <p:spPr bwMode="auto">
            <a:xfrm>
              <a:off x="0" y="623888"/>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latin typeface="Arial" pitchFamily="34" charset="0"/>
                <a:cs typeface="Arial" pitchFamily="34" charset="0"/>
              </a:endParaRPr>
            </a:p>
          </p:txBody>
        </p:sp>
        <p:pic>
          <p:nvPicPr>
            <p:cNvPr id="3081" name="Picture 2"/>
            <p:cNvPicPr>
              <a:picLocks noChangeAspect="1" noChangeArrowheads="1"/>
            </p:cNvPicPr>
            <p:nvPr userDrawn="1"/>
          </p:nvPicPr>
          <p:blipFill>
            <a:blip r:embed="rId11" cstate="print"/>
            <a:srcRect/>
            <a:stretch>
              <a:fillRect/>
            </a:stretch>
          </p:blipFill>
          <p:spPr bwMode="auto">
            <a:xfrm>
              <a:off x="0" y="0"/>
              <a:ext cx="2453313" cy="819842"/>
            </a:xfrm>
            <a:prstGeom prst="rect">
              <a:avLst/>
            </a:prstGeom>
            <a:noFill/>
            <a:ln w="9525">
              <a:noFill/>
              <a:miter lim="800000"/>
              <a:headEnd/>
              <a:tailEnd/>
            </a:ln>
          </p:spPr>
        </p:pic>
        <p:sp>
          <p:nvSpPr>
            <p:cNvPr id="28" name="Rectangle 27"/>
            <p:cNvSpPr/>
            <p:nvPr userDrawn="1"/>
          </p:nvSpPr>
          <p:spPr bwMode="auto">
            <a:xfrm>
              <a:off x="0" y="862013"/>
              <a:ext cx="91440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prstClr val="white"/>
                  </a:solidFill>
                  <a:latin typeface="Arial" pitchFamily="34" charset="0"/>
                  <a:cs typeface="Arial" pitchFamily="34" charset="0"/>
                </a:rPr>
                <a:t>The National Training Center</a:t>
              </a:r>
            </a:p>
          </p:txBody>
        </p:sp>
        <p:pic>
          <p:nvPicPr>
            <p:cNvPr id="3083" name="Picture 13" descr="military-plane-silhouette-hi.png"/>
            <p:cNvPicPr>
              <a:picLocks noChangeAspect="1"/>
            </p:cNvPicPr>
            <p:nvPr userDrawn="1"/>
          </p:nvPicPr>
          <p:blipFill>
            <a:blip r:embed="rId12" cstate="print"/>
            <a:srcRect/>
            <a:stretch>
              <a:fillRect/>
            </a:stretch>
          </p:blipFill>
          <p:spPr bwMode="auto">
            <a:xfrm>
              <a:off x="1447800" y="19050"/>
              <a:ext cx="381000" cy="206375"/>
            </a:xfrm>
            <a:prstGeom prst="rect">
              <a:avLst/>
            </a:prstGeom>
            <a:noFill/>
            <a:ln w="9525">
              <a:noFill/>
              <a:miter lim="800000"/>
              <a:headEnd/>
              <a:tailEnd/>
            </a:ln>
          </p:spPr>
        </p:pic>
        <p:sp>
          <p:nvSpPr>
            <p:cNvPr id="30" name="Rectangle 29"/>
            <p:cNvSpPr/>
            <p:nvPr userDrawn="1"/>
          </p:nvSpPr>
          <p:spPr>
            <a:xfrm>
              <a:off x="2438400" y="0"/>
              <a:ext cx="6705600" cy="822325"/>
            </a:xfrm>
            <a:prstGeom prst="rect">
              <a:avLst/>
            </a:prstGeom>
            <a:gradFill flip="none" rotWithShape="1">
              <a:gsLst>
                <a:gs pos="0">
                  <a:srgbClr val="FFD0A2"/>
                </a:gs>
                <a:gs pos="50000">
                  <a:srgbClr val="FFD0A2"/>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grpSp>
      <p:sp>
        <p:nvSpPr>
          <p:cNvPr id="5" name="Footer Placeholder 4"/>
          <p:cNvSpPr>
            <a:spLocks noGrp="1"/>
          </p:cNvSpPr>
          <p:nvPr>
            <p:ph type="ftr" sz="quarter" idx="3"/>
          </p:nvPr>
        </p:nvSpPr>
        <p:spPr>
          <a:xfrm>
            <a:off x="4165600" y="6675438"/>
            <a:ext cx="3860800" cy="182562"/>
          </a:xfrm>
          <a:prstGeom prst="rect">
            <a:avLst/>
          </a:prstGeom>
        </p:spPr>
        <p:txBody>
          <a:bodyPr vert="horz" lIns="91440" tIns="45720" rIns="91440" bIns="45720" rtlCol="0" anchor="ctr"/>
          <a:lstStyle>
            <a:lvl1pPr algn="ctr" fontAlgn="auto">
              <a:spcBef>
                <a:spcPts val="0"/>
              </a:spcBef>
              <a:spcAft>
                <a:spcPts val="0"/>
              </a:spcAft>
              <a:defRPr sz="1200" b="1">
                <a:solidFill>
                  <a:schemeClr val="tx1"/>
                </a:solidFill>
                <a:latin typeface="+mn-lt"/>
                <a:cs typeface="+mn-cs"/>
              </a:defRPr>
            </a:lvl1pPr>
          </a:lstStyle>
          <a:p>
            <a:pPr>
              <a:defRPr/>
            </a:pPr>
            <a:endParaRPr lang="en-US" dirty="0">
              <a:solidFill>
                <a:prstClr val="black"/>
              </a:solidFill>
            </a:endParaRPr>
          </a:p>
        </p:txBody>
      </p:sp>
      <p:sp>
        <p:nvSpPr>
          <p:cNvPr id="3076" name="Title Placeholder 1"/>
          <p:cNvSpPr>
            <a:spLocks noGrp="1"/>
          </p:cNvSpPr>
          <p:nvPr>
            <p:ph type="title"/>
          </p:nvPr>
        </p:nvSpPr>
        <p:spPr bwMode="auto">
          <a:xfrm>
            <a:off x="304800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Text Placeholder 2"/>
          <p:cNvSpPr>
            <a:spLocks noGrp="1"/>
          </p:cNvSpPr>
          <p:nvPr>
            <p:ph type="body" idx="1"/>
          </p:nvPr>
        </p:nvSpPr>
        <p:spPr bwMode="auto">
          <a:xfrm>
            <a:off x="609600" y="1143000"/>
            <a:ext cx="10972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75438"/>
            <a:ext cx="2844800" cy="182562"/>
          </a:xfrm>
          <a:prstGeom prst="rect">
            <a:avLst/>
          </a:prstGeom>
        </p:spPr>
        <p:txBody>
          <a:bodyPr vert="horz" lIns="91440" tIns="45720" rIns="91440" bIns="45720" rtlCol="0" anchor="ctr"/>
          <a:lstStyle>
            <a:lvl1pPr algn="l" fontAlgn="auto">
              <a:spcBef>
                <a:spcPts val="0"/>
              </a:spcBef>
              <a:spcAft>
                <a:spcPts val="0"/>
              </a:spcAft>
              <a:defRPr sz="1200" b="1">
                <a:solidFill>
                  <a:schemeClr val="tx1"/>
                </a:solidFill>
                <a:latin typeface="+mn-lt"/>
                <a:cs typeface="+mn-cs"/>
              </a:defRPr>
            </a:lvl1pPr>
          </a:lstStyle>
          <a:p>
            <a:pPr>
              <a:defRPr/>
            </a:pPr>
            <a:fld id="{777B1419-CFC3-4860-BDA3-71F00E228BF5}" type="datetime1">
              <a:rPr lang="en-US" smtClean="0">
                <a:solidFill>
                  <a:prstClr val="black"/>
                </a:solidFill>
              </a:rPr>
              <a:t>5/9/2022</a:t>
            </a:fld>
            <a:endParaRPr lang="en-US" dirty="0">
              <a:solidFill>
                <a:prstClr val="black"/>
              </a:solidFill>
            </a:endParaRPr>
          </a:p>
        </p:txBody>
      </p:sp>
      <p:sp>
        <p:nvSpPr>
          <p:cNvPr id="6" name="Slide Number Placeholder 5"/>
          <p:cNvSpPr>
            <a:spLocks noGrp="1"/>
          </p:cNvSpPr>
          <p:nvPr>
            <p:ph type="sldNum" sz="quarter" idx="4"/>
          </p:nvPr>
        </p:nvSpPr>
        <p:spPr>
          <a:xfrm>
            <a:off x="9347200" y="6675438"/>
            <a:ext cx="2844800" cy="182562"/>
          </a:xfrm>
          <a:prstGeom prst="rect">
            <a:avLst/>
          </a:prstGeom>
        </p:spPr>
        <p:txBody>
          <a:bodyPr vert="horz" lIns="91440" tIns="45720" rIns="91440" bIns="45720" rtlCol="0" anchor="ctr"/>
          <a:lstStyle>
            <a:lvl1pPr algn="r" fontAlgn="auto">
              <a:spcBef>
                <a:spcPts val="0"/>
              </a:spcBef>
              <a:spcAft>
                <a:spcPts val="0"/>
              </a:spcAft>
              <a:defRPr sz="1200" b="1">
                <a:solidFill>
                  <a:schemeClr val="tx1"/>
                </a:solidFill>
                <a:latin typeface="+mn-lt"/>
                <a:cs typeface="+mn-cs"/>
              </a:defRPr>
            </a:lvl1pPr>
          </a:lstStyle>
          <a:p>
            <a:pPr>
              <a:defRPr/>
            </a:pPr>
            <a:fld id="{63C631B8-004B-4552-A582-41709736F6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354267455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Lst>
  <p:hf hdr="0" ftr="0" dt="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2800" b="1">
          <a:solidFill>
            <a:schemeClr val="tx1"/>
          </a:solidFill>
          <a:latin typeface="Calibri" pitchFamily="34" charset="0"/>
        </a:defRPr>
      </a:lvl2pPr>
      <a:lvl3pPr algn="ctr" rtl="0" eaLnBrk="0" fontAlgn="base" hangingPunct="0">
        <a:spcBef>
          <a:spcPct val="0"/>
        </a:spcBef>
        <a:spcAft>
          <a:spcPct val="0"/>
        </a:spcAft>
        <a:defRPr sz="2800" b="1">
          <a:solidFill>
            <a:schemeClr val="tx1"/>
          </a:solidFill>
          <a:latin typeface="Calibri" pitchFamily="34" charset="0"/>
        </a:defRPr>
      </a:lvl3pPr>
      <a:lvl4pPr algn="ctr" rtl="0" eaLnBrk="0" fontAlgn="base" hangingPunct="0">
        <a:spcBef>
          <a:spcPct val="0"/>
        </a:spcBef>
        <a:spcAft>
          <a:spcPct val="0"/>
        </a:spcAft>
        <a:defRPr sz="2800" b="1">
          <a:solidFill>
            <a:schemeClr val="tx1"/>
          </a:solidFill>
          <a:latin typeface="Calibri" pitchFamily="34" charset="0"/>
        </a:defRPr>
      </a:lvl4pPr>
      <a:lvl5pPr algn="ctr" rtl="0" eaLnBrk="0" fontAlgn="base" hangingPunct="0">
        <a:spcBef>
          <a:spcPct val="0"/>
        </a:spcBef>
        <a:spcAft>
          <a:spcPct val="0"/>
        </a:spcAft>
        <a:defRPr sz="2800" b="1">
          <a:solidFill>
            <a:schemeClr val="tx1"/>
          </a:solidFill>
          <a:latin typeface="Calibri" pitchFamily="34" charset="0"/>
        </a:defRPr>
      </a:lvl5pPr>
      <a:lvl6pPr marL="457189" algn="ctr" rtl="0" fontAlgn="base">
        <a:spcBef>
          <a:spcPct val="0"/>
        </a:spcBef>
        <a:spcAft>
          <a:spcPct val="0"/>
        </a:spcAft>
        <a:defRPr sz="2800" b="1">
          <a:solidFill>
            <a:schemeClr val="tx1"/>
          </a:solidFill>
          <a:latin typeface="Calibri" pitchFamily="34" charset="0"/>
        </a:defRPr>
      </a:lvl6pPr>
      <a:lvl7pPr marL="914377" algn="ctr" rtl="0" fontAlgn="base">
        <a:spcBef>
          <a:spcPct val="0"/>
        </a:spcBef>
        <a:spcAft>
          <a:spcPct val="0"/>
        </a:spcAft>
        <a:defRPr sz="2800" b="1">
          <a:solidFill>
            <a:schemeClr val="tx1"/>
          </a:solidFill>
          <a:latin typeface="Calibri" pitchFamily="34" charset="0"/>
        </a:defRPr>
      </a:lvl7pPr>
      <a:lvl8pPr marL="1371566" algn="ctr" rtl="0" fontAlgn="base">
        <a:spcBef>
          <a:spcPct val="0"/>
        </a:spcBef>
        <a:spcAft>
          <a:spcPct val="0"/>
        </a:spcAft>
        <a:defRPr sz="2800" b="1">
          <a:solidFill>
            <a:schemeClr val="tx1"/>
          </a:solidFill>
          <a:latin typeface="Calibri" pitchFamily="34" charset="0"/>
        </a:defRPr>
      </a:lvl8pPr>
      <a:lvl9pPr marL="1828754" algn="ctr" rtl="0" fontAlgn="base">
        <a:spcBef>
          <a:spcPct val="0"/>
        </a:spcBef>
        <a:spcAft>
          <a:spcPct val="0"/>
        </a:spcAft>
        <a:defRPr sz="2800" b="1">
          <a:solidFill>
            <a:schemeClr val="tx1"/>
          </a:solidFill>
          <a:latin typeface="Calibri" pitchFamily="34" charset="0"/>
        </a:defRPr>
      </a:lvl9pPr>
    </p:titleStyle>
    <p:bodyStyle>
      <a:lvl1pPr marL="227008" indent="-227008"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461951" indent="-23494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7371" indent="-22542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14377"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1141385" indent="-227008"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3074" name="Group 18"/>
          <p:cNvGrpSpPr>
            <a:grpSpLocks/>
          </p:cNvGrpSpPr>
          <p:nvPr/>
        </p:nvGrpSpPr>
        <p:grpSpPr bwMode="auto">
          <a:xfrm>
            <a:off x="0" y="5"/>
            <a:ext cx="12192000" cy="1090613"/>
            <a:chOff x="0" y="0"/>
            <a:chExt cx="9144000" cy="1090613"/>
          </a:xfrm>
        </p:grpSpPr>
        <p:sp>
          <p:nvSpPr>
            <p:cNvPr id="20" name="Rectangle 19"/>
            <p:cNvSpPr/>
            <p:nvPr userDrawn="1"/>
          </p:nvSpPr>
          <p:spPr bwMode="auto">
            <a:xfrm>
              <a:off x="0" y="623888"/>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latin typeface="Arial" pitchFamily="34" charset="0"/>
                <a:cs typeface="Arial" pitchFamily="34" charset="0"/>
              </a:endParaRPr>
            </a:p>
          </p:txBody>
        </p:sp>
        <p:pic>
          <p:nvPicPr>
            <p:cNvPr id="3081" name="Picture 2"/>
            <p:cNvPicPr>
              <a:picLocks noChangeAspect="1" noChangeArrowheads="1"/>
            </p:cNvPicPr>
            <p:nvPr userDrawn="1"/>
          </p:nvPicPr>
          <p:blipFill>
            <a:blip r:embed="rId11" cstate="print"/>
            <a:srcRect/>
            <a:stretch>
              <a:fillRect/>
            </a:stretch>
          </p:blipFill>
          <p:spPr bwMode="auto">
            <a:xfrm>
              <a:off x="0" y="0"/>
              <a:ext cx="2453313" cy="819842"/>
            </a:xfrm>
            <a:prstGeom prst="rect">
              <a:avLst/>
            </a:prstGeom>
            <a:noFill/>
            <a:ln w="9525">
              <a:noFill/>
              <a:miter lim="800000"/>
              <a:headEnd/>
              <a:tailEnd/>
            </a:ln>
          </p:spPr>
        </p:pic>
        <p:sp>
          <p:nvSpPr>
            <p:cNvPr id="28" name="Rectangle 27"/>
            <p:cNvSpPr/>
            <p:nvPr userDrawn="1"/>
          </p:nvSpPr>
          <p:spPr bwMode="auto">
            <a:xfrm>
              <a:off x="0" y="862013"/>
              <a:ext cx="9144000" cy="2286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800" dirty="0">
                  <a:solidFill>
                    <a:prstClr val="white"/>
                  </a:solidFill>
                  <a:latin typeface="Arial" pitchFamily="34" charset="0"/>
                  <a:cs typeface="Arial" pitchFamily="34" charset="0"/>
                </a:rPr>
                <a:t>The National Training Center</a:t>
              </a:r>
            </a:p>
          </p:txBody>
        </p:sp>
        <p:pic>
          <p:nvPicPr>
            <p:cNvPr id="3083" name="Picture 13" descr="military-plane-silhouette-hi.png"/>
            <p:cNvPicPr>
              <a:picLocks noChangeAspect="1"/>
            </p:cNvPicPr>
            <p:nvPr userDrawn="1"/>
          </p:nvPicPr>
          <p:blipFill>
            <a:blip r:embed="rId12" cstate="print"/>
            <a:srcRect/>
            <a:stretch>
              <a:fillRect/>
            </a:stretch>
          </p:blipFill>
          <p:spPr bwMode="auto">
            <a:xfrm>
              <a:off x="1447800" y="19050"/>
              <a:ext cx="381000" cy="206375"/>
            </a:xfrm>
            <a:prstGeom prst="rect">
              <a:avLst/>
            </a:prstGeom>
            <a:noFill/>
            <a:ln w="9525">
              <a:noFill/>
              <a:miter lim="800000"/>
              <a:headEnd/>
              <a:tailEnd/>
            </a:ln>
          </p:spPr>
        </p:pic>
        <p:sp>
          <p:nvSpPr>
            <p:cNvPr id="30" name="Rectangle 29"/>
            <p:cNvSpPr/>
            <p:nvPr userDrawn="1"/>
          </p:nvSpPr>
          <p:spPr>
            <a:xfrm>
              <a:off x="2438400" y="0"/>
              <a:ext cx="6705600" cy="822325"/>
            </a:xfrm>
            <a:prstGeom prst="rect">
              <a:avLst/>
            </a:prstGeom>
            <a:gradFill flip="none" rotWithShape="1">
              <a:gsLst>
                <a:gs pos="0">
                  <a:srgbClr val="FFD0A2"/>
                </a:gs>
                <a:gs pos="50000">
                  <a:srgbClr val="FFD0A2"/>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prstClr val="white"/>
                </a:solidFill>
              </a:endParaRPr>
            </a:p>
          </p:txBody>
        </p:sp>
      </p:grpSp>
      <p:sp>
        <p:nvSpPr>
          <p:cNvPr id="5" name="Footer Placeholder 4"/>
          <p:cNvSpPr>
            <a:spLocks noGrp="1"/>
          </p:cNvSpPr>
          <p:nvPr>
            <p:ph type="ftr" sz="quarter" idx="3"/>
          </p:nvPr>
        </p:nvSpPr>
        <p:spPr>
          <a:xfrm>
            <a:off x="4165600" y="6675438"/>
            <a:ext cx="3860800" cy="182562"/>
          </a:xfrm>
          <a:prstGeom prst="rect">
            <a:avLst/>
          </a:prstGeom>
        </p:spPr>
        <p:txBody>
          <a:bodyPr vert="horz" lIns="91440" tIns="45720" rIns="91440" bIns="45720" rtlCol="0" anchor="ctr"/>
          <a:lstStyle>
            <a:lvl1pPr algn="ctr" fontAlgn="auto">
              <a:spcBef>
                <a:spcPts val="0"/>
              </a:spcBef>
              <a:spcAft>
                <a:spcPts val="0"/>
              </a:spcAft>
              <a:defRPr sz="900" b="1">
                <a:solidFill>
                  <a:schemeClr val="tx1"/>
                </a:solidFill>
                <a:latin typeface="+mn-lt"/>
                <a:cs typeface="+mn-cs"/>
              </a:defRPr>
            </a:lvl1pPr>
          </a:lstStyle>
          <a:p>
            <a:pPr>
              <a:defRPr/>
            </a:pPr>
            <a:endParaRPr lang="en-US" dirty="0">
              <a:solidFill>
                <a:prstClr val="black"/>
              </a:solidFill>
            </a:endParaRPr>
          </a:p>
        </p:txBody>
      </p:sp>
      <p:sp>
        <p:nvSpPr>
          <p:cNvPr id="3076" name="Title Placeholder 1"/>
          <p:cNvSpPr>
            <a:spLocks noGrp="1"/>
          </p:cNvSpPr>
          <p:nvPr>
            <p:ph type="title"/>
          </p:nvPr>
        </p:nvSpPr>
        <p:spPr bwMode="auto">
          <a:xfrm>
            <a:off x="304800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7" name="Text Placeholder 2"/>
          <p:cNvSpPr>
            <a:spLocks noGrp="1"/>
          </p:cNvSpPr>
          <p:nvPr>
            <p:ph type="body" idx="1"/>
          </p:nvPr>
        </p:nvSpPr>
        <p:spPr bwMode="auto">
          <a:xfrm>
            <a:off x="609600" y="1143000"/>
            <a:ext cx="109728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0" y="6675438"/>
            <a:ext cx="2844800" cy="182562"/>
          </a:xfrm>
          <a:prstGeom prst="rect">
            <a:avLst/>
          </a:prstGeom>
        </p:spPr>
        <p:txBody>
          <a:bodyPr vert="horz" lIns="91440" tIns="45720" rIns="91440" bIns="45720" rtlCol="0" anchor="ctr"/>
          <a:lstStyle>
            <a:lvl1pPr algn="l" fontAlgn="auto">
              <a:spcBef>
                <a:spcPts val="0"/>
              </a:spcBef>
              <a:spcAft>
                <a:spcPts val="0"/>
              </a:spcAft>
              <a:defRPr sz="900" b="1">
                <a:solidFill>
                  <a:schemeClr val="tx1"/>
                </a:solidFill>
                <a:latin typeface="+mn-lt"/>
                <a:cs typeface="+mn-cs"/>
              </a:defRPr>
            </a:lvl1pPr>
          </a:lstStyle>
          <a:p>
            <a:pPr>
              <a:defRPr/>
            </a:pPr>
            <a:fld id="{A6872B39-5B3E-4E6F-A932-077DDCAD329A}" type="datetime1">
              <a:rPr lang="en-US" smtClean="0">
                <a:solidFill>
                  <a:prstClr val="black"/>
                </a:solidFill>
              </a:rPr>
              <a:pPr>
                <a:defRPr/>
              </a:pPr>
              <a:t>5/9/2022</a:t>
            </a:fld>
            <a:endParaRPr lang="en-US" dirty="0">
              <a:solidFill>
                <a:prstClr val="black"/>
              </a:solidFill>
            </a:endParaRPr>
          </a:p>
        </p:txBody>
      </p:sp>
      <p:sp>
        <p:nvSpPr>
          <p:cNvPr id="6" name="Slide Number Placeholder 5"/>
          <p:cNvSpPr>
            <a:spLocks noGrp="1"/>
          </p:cNvSpPr>
          <p:nvPr>
            <p:ph type="sldNum" sz="quarter" idx="4"/>
          </p:nvPr>
        </p:nvSpPr>
        <p:spPr>
          <a:xfrm>
            <a:off x="9347200" y="6675438"/>
            <a:ext cx="2844800" cy="182562"/>
          </a:xfrm>
          <a:prstGeom prst="rect">
            <a:avLst/>
          </a:prstGeom>
        </p:spPr>
        <p:txBody>
          <a:bodyPr vert="horz" lIns="91440" tIns="45720" rIns="91440" bIns="45720" rtlCol="0" anchor="ctr"/>
          <a:lstStyle>
            <a:lvl1pPr algn="r" fontAlgn="auto">
              <a:spcBef>
                <a:spcPts val="0"/>
              </a:spcBef>
              <a:spcAft>
                <a:spcPts val="0"/>
              </a:spcAft>
              <a:defRPr sz="900" b="1">
                <a:solidFill>
                  <a:schemeClr val="tx1"/>
                </a:solidFill>
                <a:latin typeface="+mn-lt"/>
                <a:cs typeface="+mn-cs"/>
              </a:defRPr>
            </a:lvl1pPr>
          </a:lstStyle>
          <a:p>
            <a:pPr>
              <a:defRPr/>
            </a:pPr>
            <a:fld id="{63C631B8-004B-4552-A582-41709736F64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55641290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hf sldNum="0" hdr="0" ftr="0" dt="0"/>
  <p:txStyles>
    <p:titleStyle>
      <a:lvl1pPr algn="ctr" rtl="0" eaLnBrk="0" fontAlgn="base" hangingPunct="0">
        <a:spcBef>
          <a:spcPct val="0"/>
        </a:spcBef>
        <a:spcAft>
          <a:spcPct val="0"/>
        </a:spcAft>
        <a:defRPr sz="2100" b="1" kern="1200">
          <a:solidFill>
            <a:schemeClr val="tx1"/>
          </a:solidFill>
          <a:latin typeface="+mj-lt"/>
          <a:ea typeface="+mj-ea"/>
          <a:cs typeface="+mj-cs"/>
        </a:defRPr>
      </a:lvl1pPr>
      <a:lvl2pPr algn="ctr" rtl="0" eaLnBrk="0" fontAlgn="base" hangingPunct="0">
        <a:spcBef>
          <a:spcPct val="0"/>
        </a:spcBef>
        <a:spcAft>
          <a:spcPct val="0"/>
        </a:spcAft>
        <a:defRPr sz="2100" b="1">
          <a:solidFill>
            <a:schemeClr val="tx1"/>
          </a:solidFill>
          <a:latin typeface="Calibri" pitchFamily="34" charset="0"/>
        </a:defRPr>
      </a:lvl2pPr>
      <a:lvl3pPr algn="ctr" rtl="0" eaLnBrk="0" fontAlgn="base" hangingPunct="0">
        <a:spcBef>
          <a:spcPct val="0"/>
        </a:spcBef>
        <a:spcAft>
          <a:spcPct val="0"/>
        </a:spcAft>
        <a:defRPr sz="2100" b="1">
          <a:solidFill>
            <a:schemeClr val="tx1"/>
          </a:solidFill>
          <a:latin typeface="Calibri" pitchFamily="34" charset="0"/>
        </a:defRPr>
      </a:lvl3pPr>
      <a:lvl4pPr algn="ctr" rtl="0" eaLnBrk="0" fontAlgn="base" hangingPunct="0">
        <a:spcBef>
          <a:spcPct val="0"/>
        </a:spcBef>
        <a:spcAft>
          <a:spcPct val="0"/>
        </a:spcAft>
        <a:defRPr sz="2100" b="1">
          <a:solidFill>
            <a:schemeClr val="tx1"/>
          </a:solidFill>
          <a:latin typeface="Calibri" pitchFamily="34" charset="0"/>
        </a:defRPr>
      </a:lvl4pPr>
      <a:lvl5pPr algn="ctr" rtl="0" eaLnBrk="0" fontAlgn="base" hangingPunct="0">
        <a:spcBef>
          <a:spcPct val="0"/>
        </a:spcBef>
        <a:spcAft>
          <a:spcPct val="0"/>
        </a:spcAft>
        <a:defRPr sz="2100" b="1">
          <a:solidFill>
            <a:schemeClr val="tx1"/>
          </a:solidFill>
          <a:latin typeface="Calibri" pitchFamily="34" charset="0"/>
        </a:defRPr>
      </a:lvl5pPr>
      <a:lvl6pPr marL="342891" algn="ctr" rtl="0" fontAlgn="base">
        <a:spcBef>
          <a:spcPct val="0"/>
        </a:spcBef>
        <a:spcAft>
          <a:spcPct val="0"/>
        </a:spcAft>
        <a:defRPr sz="2100" b="1">
          <a:solidFill>
            <a:schemeClr val="tx1"/>
          </a:solidFill>
          <a:latin typeface="Calibri" pitchFamily="34" charset="0"/>
        </a:defRPr>
      </a:lvl6pPr>
      <a:lvl7pPr marL="685783" algn="ctr" rtl="0" fontAlgn="base">
        <a:spcBef>
          <a:spcPct val="0"/>
        </a:spcBef>
        <a:spcAft>
          <a:spcPct val="0"/>
        </a:spcAft>
        <a:defRPr sz="2100" b="1">
          <a:solidFill>
            <a:schemeClr val="tx1"/>
          </a:solidFill>
          <a:latin typeface="Calibri" pitchFamily="34" charset="0"/>
        </a:defRPr>
      </a:lvl7pPr>
      <a:lvl8pPr marL="1028674" algn="ctr" rtl="0" fontAlgn="base">
        <a:spcBef>
          <a:spcPct val="0"/>
        </a:spcBef>
        <a:spcAft>
          <a:spcPct val="0"/>
        </a:spcAft>
        <a:defRPr sz="2100" b="1">
          <a:solidFill>
            <a:schemeClr val="tx1"/>
          </a:solidFill>
          <a:latin typeface="Calibri" pitchFamily="34" charset="0"/>
        </a:defRPr>
      </a:lvl8pPr>
      <a:lvl9pPr marL="1371566" algn="ctr" rtl="0" fontAlgn="base">
        <a:spcBef>
          <a:spcPct val="0"/>
        </a:spcBef>
        <a:spcAft>
          <a:spcPct val="0"/>
        </a:spcAft>
        <a:defRPr sz="2100" b="1">
          <a:solidFill>
            <a:schemeClr val="tx1"/>
          </a:solidFill>
          <a:latin typeface="Calibri" pitchFamily="34" charset="0"/>
        </a:defRPr>
      </a:lvl9pPr>
    </p:titleStyle>
    <p:bodyStyle>
      <a:lvl1pPr marL="170256" indent="-170256"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1pPr>
      <a:lvl2pPr marL="346463" indent="-176209"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2pPr>
      <a:lvl3pPr marL="515528" indent="-16906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685783" indent="-170256"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4pPr>
      <a:lvl5pPr marL="856039" indent="-170256"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1885904"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8"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5.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5.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5.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5.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5.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711" y="1944044"/>
            <a:ext cx="9144000" cy="762000"/>
          </a:xfrm>
        </p:spPr>
        <p:txBody>
          <a:bodyPr/>
          <a:lstStyle/>
          <a:p>
            <a:r>
              <a:rPr lang="en-US" sz="6600" dirty="0" smtClean="0"/>
              <a:t>Opines</a:t>
            </a:r>
            <a:br>
              <a:rPr lang="en-US" sz="6600" dirty="0" smtClean="0"/>
            </a:br>
            <a:endParaRPr lang="en-US" sz="6600" dirty="0"/>
          </a:p>
        </p:txBody>
      </p:sp>
      <p:pic>
        <p:nvPicPr>
          <p:cNvPr id="5" name="Picture 3" descr="C:\Users\todd.a.fabing\Desktop\INS-073.jpg"/>
          <p:cNvPicPr>
            <a:picLocks noChangeAspect="1" noChangeArrowheads="1"/>
          </p:cNvPicPr>
          <p:nvPr/>
        </p:nvPicPr>
        <p:blipFill>
          <a:blip r:embed="rId3" cstate="print"/>
          <a:srcRect/>
          <a:stretch>
            <a:fillRect/>
          </a:stretch>
        </p:blipFill>
        <p:spPr bwMode="auto">
          <a:xfrm>
            <a:off x="4704347" y="3314216"/>
            <a:ext cx="2322728" cy="2225948"/>
          </a:xfrm>
          <a:prstGeom prst="rect">
            <a:avLst/>
          </a:prstGeom>
          <a:noFill/>
        </p:spPr>
      </p:pic>
      <p:sp>
        <p:nvSpPr>
          <p:cNvPr id="7" name="Slide Number Placeholder 6"/>
          <p:cNvSpPr>
            <a:spLocks noGrp="1"/>
          </p:cNvSpPr>
          <p:nvPr>
            <p:ph type="sldNum" sz="quarter" idx="12"/>
          </p:nvPr>
        </p:nvSpPr>
        <p:spPr/>
        <p:txBody>
          <a:bodyPr/>
          <a:lstStyle/>
          <a:p>
            <a:pPr>
              <a:defRPr/>
            </a:pPr>
            <a:fld id="{7D63C99A-4C3C-447D-859A-E9759BEFAF0C}" type="slidenum">
              <a:rPr lang="en-US" sz="1200" smtClean="0">
                <a:solidFill>
                  <a:prstClr val="black"/>
                </a:solidFill>
              </a:rPr>
              <a:pPr>
                <a:defRPr/>
              </a:pPr>
              <a:t>1</a:t>
            </a:fld>
            <a:endParaRPr lang="en-US" sz="1200" dirty="0">
              <a:solidFill>
                <a:prstClr val="black"/>
              </a:solidFill>
            </a:endParaRPr>
          </a:p>
        </p:txBody>
      </p:sp>
    </p:spTree>
    <p:extLst>
      <p:ext uri="{BB962C8B-B14F-4D97-AF65-F5344CB8AC3E}">
        <p14:creationId xmlns:p14="http://schemas.microsoft.com/office/powerpoint/2010/main" val="4292555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No PC Opine (</a:t>
            </a:r>
            <a:r>
              <a:rPr lang="en-US" sz="2400" dirty="0" err="1"/>
              <a:t>Cont</a:t>
            </a:r>
            <a:r>
              <a:rPr lang="en-US" sz="2400" dirty="0" smtClean="0"/>
              <a:t>):</a:t>
            </a:r>
            <a:endParaRPr lang="en-US" dirty="0"/>
          </a:p>
        </p:txBody>
      </p:sp>
      <p:sp>
        <p:nvSpPr>
          <p:cNvPr id="3" name="Content Placeholder 2"/>
          <p:cNvSpPr>
            <a:spLocks noGrp="1"/>
          </p:cNvSpPr>
          <p:nvPr>
            <p:ph idx="1"/>
          </p:nvPr>
        </p:nvSpPr>
        <p:spPr/>
        <p:txBody>
          <a:bodyPr/>
          <a:lstStyle/>
          <a:p>
            <a:pPr marL="0" indent="0">
              <a:buNone/>
            </a:pPr>
            <a:endParaRPr lang="en-US" sz="2800" dirty="0"/>
          </a:p>
          <a:p>
            <a:pPr marL="0" indent="0">
              <a:buNone/>
            </a:pPr>
            <a:r>
              <a:rPr lang="en-US" sz="2800" u="sng" dirty="0" smtClean="0"/>
              <a:t>No </a:t>
            </a:r>
            <a:r>
              <a:rPr lang="en-US" sz="2800" u="sng" dirty="0"/>
              <a:t>Probable Cause (Failure to substantiate all elements of the offense</a:t>
            </a:r>
            <a:r>
              <a:rPr lang="en-US" sz="2800" u="sng" dirty="0" smtClean="0"/>
              <a:t>):</a:t>
            </a:r>
            <a:endParaRPr lang="en-US" sz="2800" dirty="0" smtClean="0"/>
          </a:p>
          <a:p>
            <a:pPr marL="0" indent="0">
              <a:buNone/>
            </a:pPr>
            <a:r>
              <a:rPr lang="en-US" sz="2800" dirty="0" smtClean="0"/>
              <a:t>Most Common No PC Opine. </a:t>
            </a:r>
          </a:p>
          <a:p>
            <a:pPr marL="0" indent="0">
              <a:buNone/>
            </a:pPr>
            <a:endParaRPr lang="en-US" sz="2800" dirty="0"/>
          </a:p>
          <a:p>
            <a:r>
              <a:rPr lang="en-US" sz="2800" dirty="0" smtClean="0"/>
              <a:t>Example: Article </a:t>
            </a:r>
            <a:r>
              <a:rPr lang="en-US" sz="2800" dirty="0"/>
              <a:t>120(d</a:t>
            </a:r>
            <a:r>
              <a:rPr lang="en-US" sz="2800" dirty="0" smtClean="0"/>
              <a:t>) Sexual Assault </a:t>
            </a:r>
            <a:r>
              <a:rPr lang="en-US" sz="2800" dirty="0"/>
              <a:t>Without </a:t>
            </a:r>
            <a:r>
              <a:rPr lang="en-US" sz="2800" dirty="0" smtClean="0"/>
              <a:t>Consent</a:t>
            </a:r>
            <a:r>
              <a:rPr lang="en-US" sz="2800" dirty="0"/>
              <a:t>.</a:t>
            </a:r>
          </a:p>
          <a:p>
            <a:pPr marL="0" indent="0">
              <a:buNone/>
            </a:pPr>
            <a:r>
              <a:rPr lang="en-US" sz="2800" dirty="0"/>
              <a:t>(i) That the accused committed a sexual act</a:t>
            </a:r>
          </a:p>
          <a:p>
            <a:pPr marL="0" indent="0">
              <a:buNone/>
            </a:pPr>
            <a:r>
              <a:rPr lang="en-US" sz="2800" dirty="0"/>
              <a:t>upon another person; and</a:t>
            </a:r>
          </a:p>
          <a:p>
            <a:pPr marL="0" indent="0">
              <a:buNone/>
            </a:pPr>
            <a:r>
              <a:rPr lang="en-US" sz="2800" dirty="0"/>
              <a:t>(ii) That the accused did so without the consent</a:t>
            </a:r>
          </a:p>
          <a:p>
            <a:pPr marL="0" indent="0">
              <a:buNone/>
            </a:pPr>
            <a:r>
              <a:rPr lang="en-US" sz="2800" dirty="0"/>
              <a:t>of the other person.</a:t>
            </a:r>
          </a:p>
        </p:txBody>
      </p:sp>
    </p:spTree>
    <p:extLst>
      <p:ext uri="{BB962C8B-B14F-4D97-AF65-F5344CB8AC3E}">
        <p14:creationId xmlns:p14="http://schemas.microsoft.com/office/powerpoint/2010/main" val="1470564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No PC Opine (</a:t>
            </a:r>
            <a:r>
              <a:rPr lang="en-US" sz="2000" dirty="0" err="1"/>
              <a:t>Cont</a:t>
            </a:r>
            <a:r>
              <a:rPr lang="en-US" sz="2000" dirty="0"/>
              <a:t>):</a:t>
            </a:r>
            <a:endParaRPr lang="en-US" dirty="0"/>
          </a:p>
        </p:txBody>
      </p:sp>
      <p:sp>
        <p:nvSpPr>
          <p:cNvPr id="3" name="Content Placeholder 2"/>
          <p:cNvSpPr>
            <a:spLocks noGrp="1"/>
          </p:cNvSpPr>
          <p:nvPr>
            <p:ph idx="1"/>
          </p:nvPr>
        </p:nvSpPr>
        <p:spPr/>
        <p:txBody>
          <a:bodyPr/>
          <a:lstStyle/>
          <a:p>
            <a:pPr marL="0" indent="0">
              <a:buNone/>
            </a:pPr>
            <a:r>
              <a:rPr lang="en-US" sz="3200" dirty="0"/>
              <a:t>Article 120(d) Sexual Assault Without Consent</a:t>
            </a:r>
            <a:r>
              <a:rPr lang="en-US" sz="3200" dirty="0" smtClean="0"/>
              <a:t>. (Example No PC)</a:t>
            </a:r>
            <a:endParaRPr lang="en-US" sz="3200" dirty="0"/>
          </a:p>
          <a:p>
            <a:pPr marL="0" indent="0">
              <a:buNone/>
            </a:pPr>
            <a:r>
              <a:rPr lang="en-US" sz="3200" dirty="0"/>
              <a:t>(i) That the accused committed a sexual act</a:t>
            </a:r>
          </a:p>
          <a:p>
            <a:pPr marL="0" indent="0">
              <a:buNone/>
            </a:pPr>
            <a:r>
              <a:rPr lang="en-US" sz="3200" dirty="0"/>
              <a:t>upon another person; </a:t>
            </a:r>
            <a:r>
              <a:rPr lang="en-US" sz="3200" dirty="0" smtClean="0"/>
              <a:t>and</a:t>
            </a:r>
          </a:p>
          <a:p>
            <a:pPr marL="0" indent="0">
              <a:buNone/>
            </a:pPr>
            <a:r>
              <a:rPr lang="en-US" sz="3200" dirty="0" smtClean="0">
                <a:solidFill>
                  <a:srgbClr val="FF0000"/>
                </a:solidFill>
              </a:rPr>
              <a:t>AV has a “vague memory” of suspect trying to kiss in the middle of the night, awakes in the a.m., fully clothed, with suspect in same bed, she under covers, him on top of covers. Also, despite drinking, AV changed clothes and went to bed in the shared Air B&amp;B. No DNA (or lube) in any place it shouldn’t be.</a:t>
            </a:r>
            <a:endParaRPr lang="en-US" sz="3200" dirty="0"/>
          </a:p>
          <a:p>
            <a:pPr marL="0" indent="0">
              <a:buNone/>
            </a:pPr>
            <a:r>
              <a:rPr lang="en-US" sz="3200" dirty="0"/>
              <a:t>(ii) That the accused did so without the consent</a:t>
            </a:r>
          </a:p>
          <a:p>
            <a:pPr marL="0" indent="0">
              <a:buNone/>
            </a:pPr>
            <a:r>
              <a:rPr lang="en-US" sz="3200" dirty="0"/>
              <a:t>of the other person.</a:t>
            </a:r>
          </a:p>
          <a:p>
            <a:endParaRPr lang="en-US" dirty="0"/>
          </a:p>
        </p:txBody>
      </p:sp>
    </p:spTree>
    <p:extLst>
      <p:ext uri="{BB962C8B-B14F-4D97-AF65-F5344CB8AC3E}">
        <p14:creationId xmlns:p14="http://schemas.microsoft.com/office/powerpoint/2010/main" val="183671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No PC Opine (</a:t>
            </a:r>
            <a:r>
              <a:rPr lang="en-US" sz="2000" dirty="0" err="1"/>
              <a:t>Cont</a:t>
            </a:r>
            <a:r>
              <a:rPr lang="en-US" sz="2000" dirty="0"/>
              <a:t>):</a:t>
            </a:r>
            <a:endParaRPr lang="en-US" dirty="0"/>
          </a:p>
        </p:txBody>
      </p:sp>
      <p:sp>
        <p:nvSpPr>
          <p:cNvPr id="3" name="Content Placeholder 2"/>
          <p:cNvSpPr>
            <a:spLocks noGrp="1"/>
          </p:cNvSpPr>
          <p:nvPr>
            <p:ph idx="1"/>
          </p:nvPr>
        </p:nvSpPr>
        <p:spPr>
          <a:xfrm>
            <a:off x="609599" y="1143000"/>
            <a:ext cx="11092543" cy="5334000"/>
          </a:xfrm>
        </p:spPr>
        <p:txBody>
          <a:bodyPr/>
          <a:lstStyle/>
          <a:p>
            <a:pPr marL="0" indent="0">
              <a:buNone/>
            </a:pPr>
            <a:r>
              <a:rPr lang="en-US" sz="3200" dirty="0"/>
              <a:t>Article 120(d) Sexual Assault Without Consent. </a:t>
            </a:r>
            <a:r>
              <a:rPr lang="en-US" sz="3200" dirty="0" smtClean="0"/>
              <a:t>(Example 2 No PC)</a:t>
            </a:r>
            <a:endParaRPr lang="en-US" sz="3200" dirty="0"/>
          </a:p>
          <a:p>
            <a:pPr marL="0" indent="0">
              <a:buNone/>
            </a:pPr>
            <a:r>
              <a:rPr lang="en-US" sz="3200" dirty="0"/>
              <a:t>(i) That the accused committed a sexual act</a:t>
            </a:r>
          </a:p>
          <a:p>
            <a:pPr marL="0" indent="0">
              <a:buNone/>
            </a:pPr>
            <a:r>
              <a:rPr lang="en-US" sz="3200" dirty="0"/>
              <a:t>upon another person; </a:t>
            </a:r>
            <a:r>
              <a:rPr lang="en-US" sz="3200" dirty="0" smtClean="0"/>
              <a:t>and</a:t>
            </a:r>
          </a:p>
          <a:p>
            <a:pPr marL="0" indent="0">
              <a:buNone/>
            </a:pPr>
            <a:r>
              <a:rPr lang="en-US" sz="3200" dirty="0" smtClean="0"/>
              <a:t>(</a:t>
            </a:r>
            <a:r>
              <a:rPr lang="en-US" sz="3200" dirty="0"/>
              <a:t>ii) That the accused did so without the consent</a:t>
            </a:r>
          </a:p>
          <a:p>
            <a:pPr marL="0" indent="0">
              <a:buNone/>
            </a:pPr>
            <a:r>
              <a:rPr lang="en-US" sz="3200" dirty="0"/>
              <a:t>of the other person.</a:t>
            </a:r>
          </a:p>
          <a:p>
            <a:pPr marL="0" indent="0">
              <a:buNone/>
            </a:pPr>
            <a:r>
              <a:rPr lang="en-US" sz="2800" dirty="0" smtClean="0">
                <a:solidFill>
                  <a:srgbClr val="FF0000"/>
                </a:solidFill>
              </a:rPr>
              <a:t>The investigation produces evidence of the consensual nature of the engagement(s), </a:t>
            </a:r>
            <a:r>
              <a:rPr lang="en-US" sz="2800" dirty="0" err="1" smtClean="0">
                <a:solidFill>
                  <a:srgbClr val="FF0000"/>
                </a:solidFill>
              </a:rPr>
              <a:t>ie</a:t>
            </a:r>
            <a:r>
              <a:rPr lang="en-US" sz="2800" dirty="0" smtClean="0">
                <a:solidFill>
                  <a:srgbClr val="FF0000"/>
                </a:solidFill>
              </a:rPr>
              <a:t>. texts after the alleged event, social media posts, witnesses, etc…</a:t>
            </a:r>
            <a:endParaRPr lang="en-US" sz="2800" dirty="0">
              <a:solidFill>
                <a:srgbClr val="FF0000"/>
              </a:solidFill>
            </a:endParaRPr>
          </a:p>
        </p:txBody>
      </p:sp>
    </p:spTree>
    <p:extLst>
      <p:ext uri="{BB962C8B-B14F-4D97-AF65-F5344CB8AC3E}">
        <p14:creationId xmlns:p14="http://schemas.microsoft.com/office/powerpoint/2010/main" val="3988830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No PC Opine (</a:t>
            </a:r>
            <a:r>
              <a:rPr lang="en-US" sz="2000" dirty="0" err="1"/>
              <a:t>Cont</a:t>
            </a:r>
            <a:r>
              <a:rPr lang="en-US" sz="2000" dirty="0"/>
              <a:t>):</a:t>
            </a:r>
            <a:endParaRPr lang="en-US" dirty="0"/>
          </a:p>
        </p:txBody>
      </p:sp>
      <p:sp>
        <p:nvSpPr>
          <p:cNvPr id="3" name="Content Placeholder 2"/>
          <p:cNvSpPr>
            <a:spLocks noGrp="1"/>
          </p:cNvSpPr>
          <p:nvPr>
            <p:ph idx="1"/>
          </p:nvPr>
        </p:nvSpPr>
        <p:spPr>
          <a:xfrm>
            <a:off x="609600" y="1143000"/>
            <a:ext cx="10972800" cy="584200"/>
          </a:xfrm>
        </p:spPr>
        <p:txBody>
          <a:bodyPr/>
          <a:lstStyle/>
          <a:p>
            <a:pPr marL="0" indent="0">
              <a:buNone/>
            </a:pPr>
            <a:r>
              <a:rPr lang="en-US" sz="2800" dirty="0" smtClean="0"/>
              <a:t>When issuing No PC Opine for 120 cases:</a:t>
            </a:r>
            <a:endParaRPr lang="en-US" sz="2800" dirty="0"/>
          </a:p>
        </p:txBody>
      </p:sp>
      <p:sp>
        <p:nvSpPr>
          <p:cNvPr id="5" name="TextBox 4"/>
          <p:cNvSpPr txBox="1"/>
          <p:nvPr/>
        </p:nvSpPr>
        <p:spPr>
          <a:xfrm>
            <a:off x="1910081" y="2108200"/>
            <a:ext cx="9291320"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Ensure all leads have been closed out</a:t>
            </a:r>
          </a:p>
          <a:p>
            <a:pPr marL="457200" indent="-457200">
              <a:buFont typeface="Arial" panose="020B0604020202020204" pitchFamily="34" charset="0"/>
              <a:buChar char="•"/>
            </a:pPr>
            <a:r>
              <a:rPr lang="en-US" sz="2800" dirty="0" smtClean="0"/>
              <a:t>Have Special Victim Prosecutor review</a:t>
            </a:r>
          </a:p>
          <a:p>
            <a:pPr marL="457200" indent="-457200">
              <a:buFont typeface="Arial" panose="020B0604020202020204" pitchFamily="34" charset="0"/>
              <a:buChar char="•"/>
            </a:pPr>
            <a:r>
              <a:rPr lang="en-US" sz="2800" dirty="0" smtClean="0"/>
              <a:t>Run it by your Chief of Justice or other supervisor</a:t>
            </a:r>
          </a:p>
          <a:p>
            <a:pPr marL="457200" indent="-457200">
              <a:buFont typeface="Arial" panose="020B0604020202020204" pitchFamily="34" charset="0"/>
              <a:buChar char="•"/>
            </a:pPr>
            <a:r>
              <a:rPr lang="en-US" sz="2800" dirty="0" smtClean="0"/>
              <a:t>Do you need SJA/senior counsel buy in?</a:t>
            </a:r>
          </a:p>
          <a:p>
            <a:pPr marL="457200" indent="-457200">
              <a:buFont typeface="Arial" panose="020B0604020202020204" pitchFamily="34" charset="0"/>
              <a:buChar char="•"/>
            </a:pPr>
            <a:r>
              <a:rPr lang="en-US" sz="2800" dirty="0" smtClean="0"/>
              <a:t>Ensure victim / SVC is informed of the decision</a:t>
            </a:r>
          </a:p>
          <a:p>
            <a:pPr marL="457200" indent="-457200">
              <a:buFont typeface="Arial" panose="020B0604020202020204" pitchFamily="34" charset="0"/>
              <a:buChar char="•"/>
            </a:pPr>
            <a:r>
              <a:rPr lang="en-US" sz="2800" u="sng" dirty="0" smtClean="0"/>
              <a:t>DOCUMENT</a:t>
            </a:r>
            <a:r>
              <a:rPr lang="en-US" sz="2800" dirty="0" smtClean="0"/>
              <a:t>. You wont remember why you said No PC a year from now, so do future you a solid: write it down, and save it.</a:t>
            </a:r>
            <a:endParaRPr lang="en-US" sz="2800" u="sng" dirty="0"/>
          </a:p>
        </p:txBody>
      </p:sp>
    </p:spTree>
    <p:extLst>
      <p:ext uri="{BB962C8B-B14F-4D97-AF65-F5344CB8AC3E}">
        <p14:creationId xmlns:p14="http://schemas.microsoft.com/office/powerpoint/2010/main" val="1829088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PC Opine (</a:t>
            </a:r>
            <a:r>
              <a:rPr lang="en-US" dirty="0" err="1" smtClean="0"/>
              <a:t>Cont</a:t>
            </a:r>
            <a:r>
              <a:rPr lang="en-US" dirty="0" smtClean="0"/>
              <a:t>) Documenting</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399" y="1082730"/>
            <a:ext cx="4476525" cy="577527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8034" y="1082730"/>
            <a:ext cx="4468958" cy="5775270"/>
          </a:xfrm>
          <a:prstGeom prst="rect">
            <a:avLst/>
          </a:prstGeom>
        </p:spPr>
      </p:pic>
    </p:spTree>
    <p:extLst>
      <p:ext uri="{BB962C8B-B14F-4D97-AF65-F5344CB8AC3E}">
        <p14:creationId xmlns:p14="http://schemas.microsoft.com/office/powerpoint/2010/main" val="19397143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94" y="1067019"/>
            <a:ext cx="11155332" cy="5790981"/>
          </a:xfrm>
          <a:prstGeom prst="rect">
            <a:avLst/>
          </a:prstGeom>
        </p:spPr>
      </p:pic>
    </p:spTree>
    <p:extLst>
      <p:ext uri="{BB962C8B-B14F-4D97-AF65-F5344CB8AC3E}">
        <p14:creationId xmlns:p14="http://schemas.microsoft.com/office/powerpoint/2010/main" val="2038326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371080"/>
            <a:ext cx="10972800" cy="4877840"/>
          </a:xfrm>
        </p:spPr>
      </p:pic>
    </p:spTree>
    <p:extLst>
      <p:ext uri="{BB962C8B-B14F-4D97-AF65-F5344CB8AC3E}">
        <p14:creationId xmlns:p14="http://schemas.microsoft.com/office/powerpoint/2010/main" val="3060890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798787"/>
            <a:ext cx="10972800" cy="4022425"/>
          </a:xfrm>
        </p:spPr>
      </p:pic>
    </p:spTree>
    <p:extLst>
      <p:ext uri="{BB962C8B-B14F-4D97-AF65-F5344CB8AC3E}">
        <p14:creationId xmlns:p14="http://schemas.microsoft.com/office/powerpoint/2010/main" val="922278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1426" y="1143000"/>
            <a:ext cx="9729148" cy="5334000"/>
          </a:xfrm>
        </p:spPr>
      </p:pic>
    </p:spTree>
    <p:extLst>
      <p:ext uri="{BB962C8B-B14F-4D97-AF65-F5344CB8AC3E}">
        <p14:creationId xmlns:p14="http://schemas.microsoft.com/office/powerpoint/2010/main" val="3023577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1588312"/>
            <a:ext cx="10972800" cy="4443375"/>
          </a:xfrm>
        </p:spPr>
      </p:pic>
    </p:spTree>
    <p:extLst>
      <p:ext uri="{BB962C8B-B14F-4D97-AF65-F5344CB8AC3E}">
        <p14:creationId xmlns:p14="http://schemas.microsoft.com/office/powerpoint/2010/main" val="4017340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Opines</a:t>
            </a:r>
            <a:endParaRPr lang="en-US" dirty="0"/>
          </a:p>
        </p:txBody>
      </p:sp>
      <p:sp>
        <p:nvSpPr>
          <p:cNvPr id="3" name="Content Placeholder 2"/>
          <p:cNvSpPr>
            <a:spLocks noGrp="1"/>
          </p:cNvSpPr>
          <p:nvPr>
            <p:ph idx="1"/>
          </p:nvPr>
        </p:nvSpPr>
        <p:spPr/>
        <p:txBody>
          <a:bodyPr/>
          <a:lstStyle/>
          <a:p>
            <a:pPr marL="0" indent="0">
              <a:buNone/>
            </a:pPr>
            <a:r>
              <a:rPr lang="en-US" sz="2800" dirty="0" smtClean="0"/>
              <a:t>References:</a:t>
            </a:r>
          </a:p>
          <a:p>
            <a:pPr marL="0" indent="0">
              <a:buNone/>
            </a:pPr>
            <a:r>
              <a:rPr lang="en-US" sz="2800" dirty="0" smtClean="0"/>
              <a:t> 	</a:t>
            </a:r>
            <a:r>
              <a:rPr lang="en-US" sz="2400" dirty="0"/>
              <a:t>AR 195–2 Criminal Investigation Activities </a:t>
            </a:r>
            <a:endParaRPr lang="en-US" sz="2400" dirty="0" smtClean="0"/>
          </a:p>
          <a:p>
            <a:pPr marL="0" indent="0">
              <a:buNone/>
            </a:pPr>
            <a:r>
              <a:rPr lang="en-US" sz="2400" dirty="0"/>
              <a:t>	</a:t>
            </a:r>
            <a:r>
              <a:rPr lang="en-US" sz="2400" dirty="0" smtClean="0"/>
              <a:t>AR 27–10 Military Justice</a:t>
            </a:r>
          </a:p>
          <a:p>
            <a:pPr marL="0" indent="0">
              <a:buNone/>
            </a:pPr>
            <a:r>
              <a:rPr lang="en-US" sz="2400" dirty="0"/>
              <a:t>	</a:t>
            </a:r>
            <a:r>
              <a:rPr lang="en-US" sz="2400" dirty="0" err="1" smtClean="0"/>
              <a:t>DoDI</a:t>
            </a:r>
            <a:r>
              <a:rPr lang="en-US" sz="2400" dirty="0" smtClean="0"/>
              <a:t> 5505.03</a:t>
            </a:r>
          </a:p>
          <a:p>
            <a:pPr marL="0" indent="0">
              <a:buNone/>
            </a:pPr>
            <a:r>
              <a:rPr lang="en-US" sz="2400" dirty="0" smtClean="0"/>
              <a:t>	</a:t>
            </a:r>
            <a:r>
              <a:rPr lang="en-US" sz="2400" dirty="0" err="1" smtClean="0"/>
              <a:t>DoDI</a:t>
            </a:r>
            <a:r>
              <a:rPr lang="en-US" sz="2400" dirty="0" smtClean="0"/>
              <a:t> </a:t>
            </a:r>
            <a:r>
              <a:rPr lang="en-US" sz="2400" dirty="0"/>
              <a:t>5505.11 </a:t>
            </a:r>
            <a:r>
              <a:rPr lang="en-US" sz="2400" dirty="0" smtClean="0"/>
              <a:t>Fingerprint </a:t>
            </a:r>
            <a:r>
              <a:rPr lang="en-US" sz="2400" dirty="0"/>
              <a:t>Card and Final Disposition Report Submission </a:t>
            </a:r>
            <a:r>
              <a:rPr lang="en-US" sz="2400" dirty="0" smtClean="0"/>
              <a:t>Requirements</a:t>
            </a:r>
            <a:endParaRPr lang="en-US" sz="2400" dirty="0"/>
          </a:p>
          <a:p>
            <a:pPr marL="0" indent="0">
              <a:buNone/>
            </a:pPr>
            <a:r>
              <a:rPr lang="en-US" sz="2400" dirty="0"/>
              <a:t>	</a:t>
            </a:r>
            <a:r>
              <a:rPr lang="en-US" sz="2400" dirty="0" err="1" smtClean="0"/>
              <a:t>DoDI</a:t>
            </a:r>
            <a:r>
              <a:rPr lang="en-US" sz="2400" dirty="0" smtClean="0"/>
              <a:t> 5505.14, Deoxyribonucleic </a:t>
            </a:r>
            <a:r>
              <a:rPr lang="en-US" sz="2400" dirty="0"/>
              <a:t>Acid (DNA) Collection Requirements </a:t>
            </a:r>
            <a:r>
              <a:rPr lang="en-US" sz="2400" dirty="0" smtClean="0"/>
              <a:t>for Criminal </a:t>
            </a:r>
            <a:r>
              <a:rPr lang="en-US" sz="2400" dirty="0"/>
              <a:t>Investigations, Law Enforcement, Corrections, and </a:t>
            </a:r>
            <a:r>
              <a:rPr lang="en-US" sz="2400" dirty="0" smtClean="0"/>
              <a:t>Commanders c</a:t>
            </a:r>
          </a:p>
          <a:p>
            <a:pPr marL="0" indent="0">
              <a:buNone/>
            </a:pPr>
            <a:r>
              <a:rPr lang="en-US" sz="2400" dirty="0" smtClean="0"/>
              <a:t>	</a:t>
            </a:r>
            <a:r>
              <a:rPr lang="en-US" sz="2400" dirty="0" err="1" smtClean="0"/>
              <a:t>DoDI</a:t>
            </a:r>
            <a:r>
              <a:rPr lang="en-US" sz="2400" dirty="0" smtClean="0"/>
              <a:t> </a:t>
            </a:r>
            <a:r>
              <a:rPr lang="en-US" sz="2400" dirty="0"/>
              <a:t>7730.47 (Defense Incident-Based Reporting System (DIBRS), 23 January 2014. </a:t>
            </a:r>
          </a:p>
          <a:p>
            <a:pPr marL="0" indent="0">
              <a:buNone/>
            </a:pPr>
            <a:r>
              <a:rPr lang="en-US" sz="2400" dirty="0"/>
              <a:t>	</a:t>
            </a:r>
            <a:r>
              <a:rPr lang="en-US" sz="2400" dirty="0" err="1" smtClean="0"/>
              <a:t>DoDI</a:t>
            </a:r>
            <a:r>
              <a:rPr lang="en-US" sz="2400" dirty="0" smtClean="0"/>
              <a:t> </a:t>
            </a:r>
            <a:r>
              <a:rPr lang="en-US" sz="2400" dirty="0"/>
              <a:t>5505.03 (Initiation of Investigations by Defense Criminal </a:t>
            </a:r>
            <a:r>
              <a:rPr lang="en-US" sz="2400" dirty="0" smtClean="0"/>
              <a:t>Investigative Organizations</a:t>
            </a:r>
            <a:r>
              <a:rPr lang="en-US" sz="2400" dirty="0"/>
              <a:t>), 24 March 2011, with change 1, 22 December 2015. </a:t>
            </a:r>
          </a:p>
          <a:p>
            <a:pPr marL="170254" lvl="1" indent="0">
              <a:buNone/>
            </a:pPr>
            <a:r>
              <a:rPr lang="en-US" sz="2500" dirty="0" smtClean="0"/>
              <a:t>	</a:t>
            </a:r>
          </a:p>
          <a:p>
            <a:pPr marL="170254" lvl="1" indent="0">
              <a:buNone/>
            </a:pPr>
            <a:endParaRPr lang="en-US" sz="2500" dirty="0" smtClean="0"/>
          </a:p>
          <a:p>
            <a:endParaRPr lang="en-US" dirty="0"/>
          </a:p>
        </p:txBody>
      </p:sp>
    </p:spTree>
    <p:extLst>
      <p:ext uri="{BB962C8B-B14F-4D97-AF65-F5344CB8AC3E}">
        <p14:creationId xmlns:p14="http://schemas.microsoft.com/office/powerpoint/2010/main" val="1521651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Opines</a:t>
            </a:r>
            <a:endParaRPr lang="en-US" dirty="0"/>
          </a:p>
        </p:txBody>
      </p:sp>
      <p:sp>
        <p:nvSpPr>
          <p:cNvPr id="3" name="Content Placeholder 2"/>
          <p:cNvSpPr>
            <a:spLocks noGrp="1"/>
          </p:cNvSpPr>
          <p:nvPr>
            <p:ph idx="1"/>
          </p:nvPr>
        </p:nvSpPr>
        <p:spPr/>
        <p:txBody>
          <a:bodyPr/>
          <a:lstStyle/>
          <a:p>
            <a:pPr marL="0" indent="0" algn="ctr">
              <a:buNone/>
            </a:pPr>
            <a:r>
              <a:rPr lang="en-US" sz="3200" dirty="0" smtClean="0"/>
              <a:t>Questions?</a:t>
            </a:r>
          </a:p>
        </p:txBody>
      </p:sp>
    </p:spTree>
    <p:extLst>
      <p:ext uri="{BB962C8B-B14F-4D97-AF65-F5344CB8AC3E}">
        <p14:creationId xmlns:p14="http://schemas.microsoft.com/office/powerpoint/2010/main" val="4221560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Opines</a:t>
            </a:r>
            <a:endParaRPr lang="en-US" dirty="0"/>
          </a:p>
        </p:txBody>
      </p:sp>
      <p:sp>
        <p:nvSpPr>
          <p:cNvPr id="3" name="Content Placeholder 2"/>
          <p:cNvSpPr>
            <a:spLocks noGrp="1"/>
          </p:cNvSpPr>
          <p:nvPr>
            <p:ph idx="1"/>
          </p:nvPr>
        </p:nvSpPr>
        <p:spPr/>
        <p:txBody>
          <a:bodyPr/>
          <a:lstStyle/>
          <a:p>
            <a:pPr marL="0" indent="0">
              <a:buNone/>
            </a:pPr>
            <a:r>
              <a:rPr lang="en-US" sz="2800" dirty="0" smtClean="0"/>
              <a:t>References:</a:t>
            </a:r>
          </a:p>
          <a:p>
            <a:pPr marL="0" indent="0">
              <a:buNone/>
            </a:pPr>
            <a:r>
              <a:rPr lang="en-US" sz="2800" dirty="0" smtClean="0"/>
              <a:t> 	</a:t>
            </a:r>
            <a:r>
              <a:rPr lang="en-US" sz="2400" dirty="0" err="1" smtClean="0"/>
              <a:t>DoDI</a:t>
            </a:r>
            <a:r>
              <a:rPr lang="en-US" sz="2400" dirty="0" smtClean="0"/>
              <a:t> </a:t>
            </a:r>
            <a:r>
              <a:rPr lang="en-US" sz="2400" dirty="0"/>
              <a:t>4000.19 (Support Agreements), 25 April 2013.</a:t>
            </a:r>
          </a:p>
          <a:p>
            <a:pPr marL="0" indent="0">
              <a:buNone/>
            </a:pPr>
            <a:r>
              <a:rPr lang="en-US" sz="2400" dirty="0"/>
              <a:t>	</a:t>
            </a:r>
            <a:r>
              <a:rPr lang="en-US" sz="2400" dirty="0" err="1" smtClean="0"/>
              <a:t>DoDI</a:t>
            </a:r>
            <a:r>
              <a:rPr lang="en-US" sz="2400" dirty="0" smtClean="0"/>
              <a:t> </a:t>
            </a:r>
            <a:r>
              <a:rPr lang="en-US" sz="2400" dirty="0"/>
              <a:t>6495.02 (Sexual Assault Prevention and Response (SAPR) </a:t>
            </a:r>
            <a:r>
              <a:rPr lang="en-US" sz="2400" dirty="0" smtClean="0"/>
              <a:t>Program</a:t>
            </a:r>
            <a:r>
              <a:rPr lang="en-US" sz="2500" dirty="0"/>
              <a:t> </a:t>
            </a:r>
            <a:r>
              <a:rPr lang="en-US" sz="2500" dirty="0" smtClean="0"/>
              <a:t>Procedures</a:t>
            </a:r>
          </a:p>
          <a:p>
            <a:pPr marL="0" indent="0">
              <a:buNone/>
            </a:pPr>
            <a:r>
              <a:rPr lang="en-US" sz="2500" dirty="0"/>
              <a:t>	</a:t>
            </a:r>
            <a:r>
              <a:rPr lang="en-US" sz="2500" b="1" i="1" u="sng" dirty="0" smtClean="0"/>
              <a:t>MOA between OTJAG and CID dated 20180605, expires 1 October 22.</a:t>
            </a:r>
          </a:p>
          <a:p>
            <a:pPr marL="170254" lvl="1" indent="0">
              <a:buNone/>
            </a:pPr>
            <a:endParaRPr lang="en-US" sz="2500" dirty="0" smtClean="0"/>
          </a:p>
          <a:p>
            <a:endParaRPr lang="en-US" dirty="0"/>
          </a:p>
        </p:txBody>
      </p:sp>
    </p:spTree>
    <p:extLst>
      <p:ext uri="{BB962C8B-B14F-4D97-AF65-F5344CB8AC3E}">
        <p14:creationId xmlns:p14="http://schemas.microsoft.com/office/powerpoint/2010/main" val="107992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Opines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“The </a:t>
            </a:r>
            <a:r>
              <a:rPr lang="en-US" dirty="0"/>
              <a:t>probable cause opine. The probable cause opine can be made at any time during the investigation. The purpose of the probable cause opine is to allow law enforcement personnel to satisfy the requirements for entering data into the Combined Deoxyribonucleic Acid Index System (CODIS, </a:t>
            </a:r>
            <a:r>
              <a:rPr lang="en-US" dirty="0" err="1"/>
              <a:t>DoDI</a:t>
            </a:r>
            <a:r>
              <a:rPr lang="en-US" dirty="0"/>
              <a:t> 5505.14); the Criminal Justice Information Services (CJIS, </a:t>
            </a:r>
            <a:r>
              <a:rPr lang="en-US" dirty="0" err="1"/>
              <a:t>DoDI</a:t>
            </a:r>
            <a:r>
              <a:rPr lang="en-US" dirty="0"/>
              <a:t> 5505.11); and the Defense Incident-Based Reporting System (DIBRS, </a:t>
            </a:r>
            <a:r>
              <a:rPr lang="en-US" dirty="0" err="1"/>
              <a:t>DoDI</a:t>
            </a:r>
            <a:r>
              <a:rPr lang="en-US" dirty="0"/>
              <a:t> 7730.47). A probable cause opine advances the CID investigation. Without a probable cause opine, potential investigative leads resulting from fingerprint and DNA analyses cannot be pursued. A probable cause opine allows for the submission of fingerprints to the National Crime Information Center (NCIC), a critical first step in providing criminal justice information to federal databases and to the SA. However, the probable cause opine is not a sufficient basis, by itself, to produce a final report. The probable cause opinion is separate and distinct from a recommendation for disposition for judicial, non-judicial or administrative actions to be taken by a commander. If additional investigative leads are developed after the final report is dispatched, a supplemental report must be initiated</a:t>
            </a:r>
            <a:r>
              <a:rPr lang="en-US" dirty="0" smtClean="0"/>
              <a:t>.”</a:t>
            </a:r>
          </a:p>
          <a:p>
            <a:pPr marL="0" indent="0">
              <a:buNone/>
            </a:pPr>
            <a:endParaRPr lang="en-US" dirty="0"/>
          </a:p>
          <a:p>
            <a:pPr marL="0" indent="0">
              <a:buNone/>
            </a:pPr>
            <a:r>
              <a:rPr lang="en-US" dirty="0" smtClean="0"/>
              <a:t>-Excerpt from OTJAG and CID MOA</a:t>
            </a:r>
            <a:endParaRPr lang="en-US" dirty="0"/>
          </a:p>
          <a:p>
            <a:endParaRPr lang="en-US" dirty="0"/>
          </a:p>
        </p:txBody>
      </p:sp>
    </p:spTree>
    <p:extLst>
      <p:ext uri="{BB962C8B-B14F-4D97-AF65-F5344CB8AC3E}">
        <p14:creationId xmlns:p14="http://schemas.microsoft.com/office/powerpoint/2010/main" val="261168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Opines</a:t>
            </a:r>
            <a:endParaRPr lang="en-US" dirty="0"/>
          </a:p>
        </p:txBody>
      </p:sp>
      <p:sp>
        <p:nvSpPr>
          <p:cNvPr id="3" name="Content Placeholder 2"/>
          <p:cNvSpPr>
            <a:spLocks noGrp="1"/>
          </p:cNvSpPr>
          <p:nvPr>
            <p:ph idx="1"/>
          </p:nvPr>
        </p:nvSpPr>
        <p:spPr/>
        <p:txBody>
          <a:bodyPr/>
          <a:lstStyle/>
          <a:p>
            <a:endParaRPr lang="en-US" dirty="0" smtClean="0"/>
          </a:p>
          <a:p>
            <a:pPr marL="0" indent="0">
              <a:buNone/>
            </a:pPr>
            <a:r>
              <a:rPr lang="en-US" dirty="0" smtClean="0"/>
              <a:t>“The </a:t>
            </a:r>
            <a:r>
              <a:rPr lang="en-US" dirty="0"/>
              <a:t>probable cause opine. </a:t>
            </a:r>
            <a:r>
              <a:rPr lang="en-US" b="1" dirty="0"/>
              <a:t>The probable cause opine can be made at any time during the investigation</a:t>
            </a:r>
            <a:r>
              <a:rPr lang="en-US" dirty="0"/>
              <a:t>. The purpose of the probable cause opine is to allow law enforcement personnel to satisfy the requirements for entering data into the Combined Deoxyribonucleic Acid Index System (CODIS, </a:t>
            </a:r>
            <a:r>
              <a:rPr lang="en-US" dirty="0" err="1"/>
              <a:t>DoDI</a:t>
            </a:r>
            <a:r>
              <a:rPr lang="en-US" dirty="0"/>
              <a:t> 5505.14); the Criminal Justice Information Services (CJIS, </a:t>
            </a:r>
            <a:r>
              <a:rPr lang="en-US" dirty="0" err="1"/>
              <a:t>DoDI</a:t>
            </a:r>
            <a:r>
              <a:rPr lang="en-US" dirty="0"/>
              <a:t> 5505.11); and the Defense Incident-Based Reporting System (DIBRS, </a:t>
            </a:r>
            <a:r>
              <a:rPr lang="en-US" dirty="0" err="1"/>
              <a:t>DoDI</a:t>
            </a:r>
            <a:r>
              <a:rPr lang="en-US" dirty="0"/>
              <a:t> 7730.47). A probable cause opine advances the CID investigation. Without a probable cause opine, potential investigative leads resulting from fingerprint and DNA analyses cannot be pursued. </a:t>
            </a:r>
            <a:r>
              <a:rPr lang="en-US" b="1" dirty="0"/>
              <a:t>A probable cause opine </a:t>
            </a:r>
            <a:r>
              <a:rPr lang="en-US" dirty="0"/>
              <a:t>allows for the submission of fingerprints to the National Crime Information Center (NCIC), </a:t>
            </a:r>
            <a:r>
              <a:rPr lang="en-US" b="1" dirty="0"/>
              <a:t>a critical first step in providing criminal justice information to federal databases and to the SA</a:t>
            </a:r>
            <a:r>
              <a:rPr lang="en-US" dirty="0"/>
              <a:t>. </a:t>
            </a:r>
            <a:r>
              <a:rPr lang="en-US" b="1" u="sng" dirty="0"/>
              <a:t>However, the probable cause opine is not a sufficient basis, by itself, to produce a final report.</a:t>
            </a:r>
            <a:r>
              <a:rPr lang="en-US" b="1" dirty="0"/>
              <a:t> </a:t>
            </a:r>
            <a:r>
              <a:rPr lang="en-US" dirty="0"/>
              <a:t>The probable cause opinion is separate and distinct from a recommendation for disposition for judicial, non-judicial or administrative actions to be taken by a commander. </a:t>
            </a:r>
            <a:r>
              <a:rPr lang="en-US" b="1" i="1" u="sng" dirty="0"/>
              <a:t>If additional investigative leads are developed after the final report is dispatched, a supplemental report must be initiated</a:t>
            </a:r>
            <a:r>
              <a:rPr lang="en-US" b="1" i="1" u="sng" dirty="0" smtClean="0"/>
              <a:t>.</a:t>
            </a:r>
            <a:r>
              <a:rPr lang="en-US" dirty="0" smtClean="0"/>
              <a:t>”</a:t>
            </a:r>
          </a:p>
          <a:p>
            <a:pPr marL="0" indent="0">
              <a:buNone/>
            </a:pPr>
            <a:endParaRPr lang="en-US" dirty="0"/>
          </a:p>
          <a:p>
            <a:pPr marL="0" indent="0">
              <a:buNone/>
            </a:pPr>
            <a:r>
              <a:rPr lang="en-US" dirty="0" smtClean="0"/>
              <a:t>-Excerpt from OTJAG and CID MOA</a:t>
            </a:r>
            <a:endParaRPr lang="en-US" dirty="0"/>
          </a:p>
          <a:p>
            <a:endParaRPr lang="en-US" dirty="0"/>
          </a:p>
        </p:txBody>
      </p:sp>
    </p:spTree>
    <p:extLst>
      <p:ext uri="{BB962C8B-B14F-4D97-AF65-F5344CB8AC3E}">
        <p14:creationId xmlns:p14="http://schemas.microsoft.com/office/powerpoint/2010/main" val="91267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Opines</a:t>
            </a:r>
            <a:endParaRPr lang="en-US" dirty="0"/>
          </a:p>
        </p:txBody>
      </p:sp>
      <p:sp>
        <p:nvSpPr>
          <p:cNvPr id="3" name="Content Placeholder 2"/>
          <p:cNvSpPr>
            <a:spLocks noGrp="1"/>
          </p:cNvSpPr>
          <p:nvPr>
            <p:ph idx="1"/>
          </p:nvPr>
        </p:nvSpPr>
        <p:spPr/>
        <p:txBody>
          <a:bodyPr/>
          <a:lstStyle/>
          <a:p>
            <a:pPr marL="0" indent="0">
              <a:buNone/>
            </a:pPr>
            <a:r>
              <a:rPr lang="en-US" sz="3600" dirty="0" smtClean="0"/>
              <a:t>When?</a:t>
            </a:r>
          </a:p>
          <a:p>
            <a:pPr marL="0" indent="0">
              <a:buNone/>
            </a:pPr>
            <a:endParaRPr lang="en-US" sz="3600" dirty="0"/>
          </a:p>
          <a:p>
            <a:pPr marL="0" indent="0">
              <a:buNone/>
            </a:pPr>
            <a:r>
              <a:rPr lang="en-US" sz="2800" dirty="0"/>
              <a:t>When requested by the SA, the TC shall provide a probable cause opine or final report opine with in </a:t>
            </a:r>
            <a:r>
              <a:rPr lang="en-US" sz="2800" b="1" i="1" u="sng" dirty="0"/>
              <a:t>14 calendar days after the SA has presented the supporting facts to the TC</a:t>
            </a:r>
            <a:r>
              <a:rPr lang="en-US" sz="2800" dirty="0"/>
              <a:t>. If a disagreement exists between the SA and TC, then the SA must request a determination be made by the Chief of Military Justice (or the TC's appropriate supervising attorney) in conjunction with the Special Agent in Charge (SAC), who will have 14 additional days to review the case and provide a probable cause or final report opine.</a:t>
            </a:r>
          </a:p>
        </p:txBody>
      </p:sp>
    </p:spTree>
    <p:extLst>
      <p:ext uri="{BB962C8B-B14F-4D97-AF65-F5344CB8AC3E}">
        <p14:creationId xmlns:p14="http://schemas.microsoft.com/office/powerpoint/2010/main" val="2522960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Opines</a:t>
            </a:r>
            <a:endParaRPr lang="en-US" dirty="0"/>
          </a:p>
        </p:txBody>
      </p:sp>
      <p:sp>
        <p:nvSpPr>
          <p:cNvPr id="3" name="Content Placeholder 2"/>
          <p:cNvSpPr>
            <a:spLocks noGrp="1"/>
          </p:cNvSpPr>
          <p:nvPr>
            <p:ph idx="1"/>
          </p:nvPr>
        </p:nvSpPr>
        <p:spPr>
          <a:xfrm>
            <a:off x="538480" y="2219960"/>
            <a:ext cx="10972800" cy="5334000"/>
          </a:xfrm>
        </p:spPr>
        <p:txBody>
          <a:bodyPr/>
          <a:lstStyle/>
          <a:p>
            <a:pPr marL="0" indent="0">
              <a:buNone/>
            </a:pPr>
            <a:r>
              <a:rPr lang="en-US" sz="2400" dirty="0" smtClean="0"/>
              <a:t>Before issuing PC Opine:</a:t>
            </a:r>
          </a:p>
          <a:p>
            <a:pPr marL="0" indent="0">
              <a:buNone/>
            </a:pPr>
            <a:r>
              <a:rPr lang="en-US" sz="2400" dirty="0"/>
              <a:t>	</a:t>
            </a:r>
            <a:r>
              <a:rPr lang="en-US" sz="2400" dirty="0" smtClean="0"/>
              <a:t>Review case file with an eye on “how can this evidence come into court?”</a:t>
            </a:r>
          </a:p>
          <a:p>
            <a:pPr marL="0" indent="0">
              <a:buNone/>
            </a:pPr>
            <a:r>
              <a:rPr lang="en-US" sz="2400" dirty="0"/>
              <a:t>	</a:t>
            </a:r>
            <a:r>
              <a:rPr lang="en-US" sz="2400" dirty="0" smtClean="0"/>
              <a:t>Talk to your TC (or equivalent) about the case</a:t>
            </a:r>
          </a:p>
          <a:p>
            <a:pPr marL="0" indent="0">
              <a:buNone/>
            </a:pPr>
            <a:r>
              <a:rPr lang="en-US" sz="2400" dirty="0"/>
              <a:t>	</a:t>
            </a:r>
            <a:r>
              <a:rPr lang="en-US" sz="2400" dirty="0" smtClean="0"/>
              <a:t>Have a senior review, if possible</a:t>
            </a:r>
          </a:p>
          <a:p>
            <a:pPr marL="0" indent="0">
              <a:buNone/>
            </a:pPr>
            <a:r>
              <a:rPr lang="en-US" sz="2400" dirty="0"/>
              <a:t>	</a:t>
            </a:r>
            <a:r>
              <a:rPr lang="en-US" sz="2400" dirty="0" smtClean="0"/>
              <a:t>Ensure there are no additional leads to follow up on, if it is a case which might go to trial.      </a:t>
            </a:r>
          </a:p>
          <a:p>
            <a:pPr marL="0" indent="0">
              <a:buNone/>
            </a:pPr>
            <a:r>
              <a:rPr lang="en-US" sz="2400" dirty="0" smtClean="0"/>
              <a:t>For example: 	Are there med. records out there? Did anyone talk to the EMT? 911 call?</a:t>
            </a:r>
          </a:p>
          <a:p>
            <a:pPr marL="0" indent="0">
              <a:buNone/>
            </a:pPr>
            <a:r>
              <a:rPr lang="en-US" sz="2400" dirty="0"/>
              <a:t>	</a:t>
            </a:r>
            <a:r>
              <a:rPr lang="en-US" sz="2400" dirty="0" smtClean="0"/>
              <a:t>	Anyone ask the neighbors? The co-workers? Etc….</a:t>
            </a:r>
          </a:p>
          <a:p>
            <a:pPr marL="0" indent="0">
              <a:buNone/>
            </a:pPr>
            <a:endParaRPr lang="en-US" sz="2400" dirty="0" smtClean="0"/>
          </a:p>
          <a:p>
            <a:pPr marL="0" indent="0">
              <a:buNone/>
            </a:pPr>
            <a:r>
              <a:rPr lang="en-US" sz="2400" dirty="0"/>
              <a:t>	</a:t>
            </a:r>
          </a:p>
        </p:txBody>
      </p:sp>
    </p:spTree>
    <p:extLst>
      <p:ext uri="{BB962C8B-B14F-4D97-AF65-F5344CB8AC3E}">
        <p14:creationId xmlns:p14="http://schemas.microsoft.com/office/powerpoint/2010/main" val="34811960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No PC </a:t>
            </a:r>
            <a:r>
              <a:rPr lang="en-US" sz="2000" dirty="0" smtClean="0"/>
              <a:t>Opine:</a:t>
            </a:r>
            <a:endParaRPr lang="en-US" dirty="0"/>
          </a:p>
        </p:txBody>
      </p:sp>
      <p:sp>
        <p:nvSpPr>
          <p:cNvPr id="3" name="Content Placeholder 2"/>
          <p:cNvSpPr>
            <a:spLocks noGrp="1"/>
          </p:cNvSpPr>
          <p:nvPr>
            <p:ph idx="1"/>
          </p:nvPr>
        </p:nvSpPr>
        <p:spPr>
          <a:xfrm>
            <a:off x="599440" y="2067560"/>
            <a:ext cx="10972800" cy="5334000"/>
          </a:xfrm>
        </p:spPr>
        <p:txBody>
          <a:bodyPr/>
          <a:lstStyle/>
          <a:p>
            <a:pPr marL="0" indent="0">
              <a:buNone/>
            </a:pPr>
            <a:endParaRPr lang="en-US" sz="2800" dirty="0"/>
          </a:p>
          <a:p>
            <a:pPr marL="0" indent="0">
              <a:buNone/>
            </a:pPr>
            <a:r>
              <a:rPr lang="en-US" sz="2800" dirty="0"/>
              <a:t>An opine of no probable cause may be given ONLY in the following cases, </a:t>
            </a:r>
            <a:r>
              <a:rPr lang="en-US" sz="2800" u="sng" dirty="0"/>
              <a:t>No Probable Cause (False) </a:t>
            </a:r>
            <a:r>
              <a:rPr lang="en-US" sz="2800" dirty="0"/>
              <a:t>and </a:t>
            </a:r>
            <a:r>
              <a:rPr lang="en-US" sz="2800" u="sng" dirty="0"/>
              <a:t>No Probable Cause (Failure to substantiate all elements of the offense)</a:t>
            </a:r>
          </a:p>
        </p:txBody>
      </p:sp>
    </p:spTree>
    <p:extLst>
      <p:ext uri="{BB962C8B-B14F-4D97-AF65-F5344CB8AC3E}">
        <p14:creationId xmlns:p14="http://schemas.microsoft.com/office/powerpoint/2010/main" val="1021568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No PC Opine (</a:t>
            </a:r>
            <a:r>
              <a:rPr lang="en-US" sz="2000" dirty="0" err="1"/>
              <a:t>Cont</a:t>
            </a:r>
            <a:r>
              <a:rPr lang="en-US" sz="2000" dirty="0"/>
              <a:t>):</a:t>
            </a:r>
            <a:endParaRPr lang="en-US" dirty="0"/>
          </a:p>
        </p:txBody>
      </p:sp>
      <p:sp>
        <p:nvSpPr>
          <p:cNvPr id="3" name="Content Placeholder 2"/>
          <p:cNvSpPr>
            <a:spLocks noGrp="1"/>
          </p:cNvSpPr>
          <p:nvPr>
            <p:ph idx="1"/>
          </p:nvPr>
        </p:nvSpPr>
        <p:spPr/>
        <p:txBody>
          <a:bodyPr/>
          <a:lstStyle/>
          <a:p>
            <a:pPr marL="0" indent="0">
              <a:buNone/>
            </a:pPr>
            <a:endParaRPr lang="en-US" sz="2800" dirty="0"/>
          </a:p>
          <a:p>
            <a:pPr marL="0" indent="0">
              <a:buNone/>
            </a:pPr>
            <a:r>
              <a:rPr lang="en-US" sz="2800" u="sng" dirty="0" smtClean="0"/>
              <a:t>No </a:t>
            </a:r>
            <a:r>
              <a:rPr lang="en-US" sz="2800" u="sng" dirty="0"/>
              <a:t>Probable Cause (False</a:t>
            </a:r>
            <a:r>
              <a:rPr lang="en-US" sz="2800" u="sng" dirty="0" smtClean="0"/>
              <a:t>)</a:t>
            </a:r>
            <a:r>
              <a:rPr lang="en-US" sz="2800" dirty="0"/>
              <a:t>: The evidence shows that an offense was not actually committed or attempted by the subject of the investigation</a:t>
            </a:r>
            <a:r>
              <a:rPr lang="en-US" sz="2800" dirty="0" smtClean="0"/>
              <a:t>.</a:t>
            </a:r>
          </a:p>
          <a:p>
            <a:pPr marL="0" indent="0">
              <a:buNone/>
            </a:pPr>
            <a:endParaRPr lang="en-US" sz="2800" u="sng" dirty="0"/>
          </a:p>
          <a:p>
            <a:pPr marL="0" indent="0">
              <a:buNone/>
            </a:pPr>
            <a:r>
              <a:rPr lang="en-US" sz="2800" dirty="0" smtClean="0"/>
              <a:t>Essentially, the person reporting the crime made it up. </a:t>
            </a:r>
            <a:r>
              <a:rPr lang="en-US" sz="2800" u="sng" dirty="0" smtClean="0"/>
              <a:t>Super Rare.</a:t>
            </a:r>
            <a:endParaRPr lang="en-US" sz="2800" u="sng" dirty="0"/>
          </a:p>
        </p:txBody>
      </p:sp>
    </p:spTree>
    <p:extLst>
      <p:ext uri="{BB962C8B-B14F-4D97-AF65-F5344CB8AC3E}">
        <p14:creationId xmlns:p14="http://schemas.microsoft.com/office/powerpoint/2010/main" val="3497102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1223</Words>
  <Application>Microsoft Office PowerPoint</Application>
  <PresentationFormat>Widescreen</PresentationFormat>
  <Paragraphs>86</Paragraphs>
  <Slides>20</Slides>
  <Notes>2</Notes>
  <HiddenSlides>0</HiddenSlides>
  <MMClips>0</MMClips>
  <ScaleCrop>false</ScaleCrop>
  <HeadingPairs>
    <vt:vector size="6" baseType="variant">
      <vt:variant>
        <vt:lpstr>Fonts Used</vt:lpstr>
      </vt:variant>
      <vt:variant>
        <vt:i4>2</vt:i4>
      </vt:variant>
      <vt:variant>
        <vt:lpstr>Theme</vt:lpstr>
      </vt:variant>
      <vt:variant>
        <vt:i4>8</vt:i4>
      </vt:variant>
      <vt:variant>
        <vt:lpstr>Slide Titles</vt:lpstr>
      </vt:variant>
      <vt:variant>
        <vt:i4>20</vt:i4>
      </vt:variant>
    </vt:vector>
  </HeadingPairs>
  <TitlesOfParts>
    <vt:vector size="30" baseType="lpstr">
      <vt:lpstr>Arial</vt:lpstr>
      <vt:lpstr>Calibri</vt:lpstr>
      <vt:lpstr>5_Office Theme</vt:lpstr>
      <vt:lpstr>4_Office Theme</vt:lpstr>
      <vt:lpstr>1_Office Theme</vt:lpstr>
      <vt:lpstr>2_Office Theme</vt:lpstr>
      <vt:lpstr>3_Office Theme</vt:lpstr>
      <vt:lpstr>6_Office Theme</vt:lpstr>
      <vt:lpstr>7_Office Theme</vt:lpstr>
      <vt:lpstr>8_Office Theme</vt:lpstr>
      <vt:lpstr>Opines </vt:lpstr>
      <vt:lpstr>Opines</vt:lpstr>
      <vt:lpstr>Opines</vt:lpstr>
      <vt:lpstr>Opines</vt:lpstr>
      <vt:lpstr>Opines</vt:lpstr>
      <vt:lpstr>Opines</vt:lpstr>
      <vt:lpstr>Opines</vt:lpstr>
      <vt:lpstr>No PC Opine:</vt:lpstr>
      <vt:lpstr>No PC Opine (Cont):</vt:lpstr>
      <vt:lpstr>No PC Opine (Cont):</vt:lpstr>
      <vt:lpstr>No PC Opine (Cont):</vt:lpstr>
      <vt:lpstr>No PC Opine (Cont):</vt:lpstr>
      <vt:lpstr>No PC Opine (Cont):</vt:lpstr>
      <vt:lpstr>No PC Opine (Cont) Documenting</vt:lpstr>
      <vt:lpstr>PowerPoint Presentation</vt:lpstr>
      <vt:lpstr>PowerPoint Presentation</vt:lpstr>
      <vt:lpstr>PowerPoint Presentation</vt:lpstr>
      <vt:lpstr>PowerPoint Presentation</vt:lpstr>
      <vt:lpstr>PowerPoint Presentation</vt:lpstr>
      <vt:lpstr>Opines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2022-05-09T13:31:42Z</dcterms:created>
  <dcterms:modified xsi:type="dcterms:W3CDTF">2022-05-09T13:32:02Z</dcterms:modified>
</cp:coreProperties>
</file>